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76" r:id="rId7"/>
    <p:sldId id="261" r:id="rId8"/>
    <p:sldId id="262" r:id="rId9"/>
    <p:sldId id="263" r:id="rId10"/>
    <p:sldId id="264" r:id="rId11"/>
    <p:sldId id="265" r:id="rId12"/>
    <p:sldId id="266" r:id="rId13"/>
    <p:sldId id="267" r:id="rId14"/>
    <p:sldId id="268" r:id="rId15"/>
    <p:sldId id="269" r:id="rId16"/>
    <p:sldId id="273" r:id="rId17"/>
    <p:sldId id="270" r:id="rId18"/>
    <p:sldId id="271" r:id="rId19"/>
    <p:sldId id="272" r:id="rId20"/>
    <p:sldId id="274" r:id="rId21"/>
    <p:sldId id="275"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85" d="100"/>
          <a:sy n="85" d="100"/>
        </p:scale>
        <p:origin x="16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Sims" userId="95e3ec03cd4c5716" providerId="LiveId" clId="{AA56549E-EEC6-4260-9828-099B0C678184}"/>
    <pc:docChg chg="undo custSel addSld delSld modSld sldOrd">
      <pc:chgData name="Matthew Sims" userId="95e3ec03cd4c5716" providerId="LiveId" clId="{AA56549E-EEC6-4260-9828-099B0C678184}" dt="2023-05-26T20:17:47.478" v="8665" actId="20577"/>
      <pc:docMkLst>
        <pc:docMk/>
      </pc:docMkLst>
      <pc:sldChg chg="addSp delSp modSp mod">
        <pc:chgData name="Matthew Sims" userId="95e3ec03cd4c5716" providerId="LiveId" clId="{AA56549E-EEC6-4260-9828-099B0C678184}" dt="2023-05-26T19:36:19.092" v="8239" actId="20577"/>
        <pc:sldMkLst>
          <pc:docMk/>
          <pc:sldMk cId="850628953" sldId="256"/>
        </pc:sldMkLst>
        <pc:spChg chg="mod">
          <ac:chgData name="Matthew Sims" userId="95e3ec03cd4c5716" providerId="LiveId" clId="{AA56549E-EEC6-4260-9828-099B0C678184}" dt="2023-05-26T19:36:19.092" v="8239" actId="20577"/>
          <ac:spMkLst>
            <pc:docMk/>
            <pc:sldMk cId="850628953" sldId="256"/>
            <ac:spMk id="2" creationId="{4045B9DB-0B15-7A0E-E7C4-38F3D2FC330F}"/>
          </ac:spMkLst>
        </pc:spChg>
        <pc:spChg chg="del mod">
          <ac:chgData name="Matthew Sims" userId="95e3ec03cd4c5716" providerId="LiveId" clId="{AA56549E-EEC6-4260-9828-099B0C678184}" dt="2023-05-26T15:57:23.639" v="33" actId="478"/>
          <ac:spMkLst>
            <pc:docMk/>
            <pc:sldMk cId="850628953" sldId="256"/>
            <ac:spMk id="3" creationId="{CE97733F-D15D-8AC0-6D8B-043B7C131B0C}"/>
          </ac:spMkLst>
        </pc:spChg>
        <pc:graphicFrameChg chg="add mod">
          <ac:chgData name="Matthew Sims" userId="95e3ec03cd4c5716" providerId="LiveId" clId="{AA56549E-EEC6-4260-9828-099B0C678184}" dt="2023-05-26T17:33:34.611" v="8087" actId="1076"/>
          <ac:graphicFrameMkLst>
            <pc:docMk/>
            <pc:sldMk cId="850628953" sldId="256"/>
            <ac:graphicFrameMk id="4" creationId="{2F3F9C50-D4C7-71B0-D97C-1D89E4291545}"/>
          </ac:graphicFrameMkLst>
        </pc:graphicFrameChg>
      </pc:sldChg>
      <pc:sldChg chg="modSp mod">
        <pc:chgData name="Matthew Sims" userId="95e3ec03cd4c5716" providerId="LiveId" clId="{AA56549E-EEC6-4260-9828-099B0C678184}" dt="2023-05-26T20:10:12.300" v="8607"/>
        <pc:sldMkLst>
          <pc:docMk/>
          <pc:sldMk cId="1804616584" sldId="257"/>
        </pc:sldMkLst>
        <pc:spChg chg="mod">
          <ac:chgData name="Matthew Sims" userId="95e3ec03cd4c5716" providerId="LiveId" clId="{AA56549E-EEC6-4260-9828-099B0C678184}" dt="2023-05-26T17:17:35.007" v="7101" actId="2711"/>
          <ac:spMkLst>
            <pc:docMk/>
            <pc:sldMk cId="1804616584" sldId="257"/>
            <ac:spMk id="2" creationId="{9FB82480-7058-D699-48AF-AF940F62CD91}"/>
          </ac:spMkLst>
        </pc:spChg>
        <pc:picChg chg="mod">
          <ac:chgData name="Matthew Sims" userId="95e3ec03cd4c5716" providerId="LiveId" clId="{AA56549E-EEC6-4260-9828-099B0C678184}" dt="2023-05-26T20:10:12.300" v="8607"/>
          <ac:picMkLst>
            <pc:docMk/>
            <pc:sldMk cId="1804616584" sldId="257"/>
            <ac:picMk id="11" creationId="{973BA7B9-9913-5181-2A0E-41278097D44C}"/>
          </ac:picMkLst>
        </pc:picChg>
      </pc:sldChg>
      <pc:sldChg chg="modSp mod">
        <pc:chgData name="Matthew Sims" userId="95e3ec03cd4c5716" providerId="LiveId" clId="{AA56549E-EEC6-4260-9828-099B0C678184}" dt="2023-05-26T17:17:39.837" v="7102" actId="2711"/>
        <pc:sldMkLst>
          <pc:docMk/>
          <pc:sldMk cId="1196402921" sldId="258"/>
        </pc:sldMkLst>
        <pc:spChg chg="mod">
          <ac:chgData name="Matthew Sims" userId="95e3ec03cd4c5716" providerId="LiveId" clId="{AA56549E-EEC6-4260-9828-099B0C678184}" dt="2023-05-26T17:17:39.837" v="7102" actId="2711"/>
          <ac:spMkLst>
            <pc:docMk/>
            <pc:sldMk cId="1196402921" sldId="258"/>
            <ac:spMk id="2" creationId="{603767C6-4B16-8B95-C0A9-21F529675F0D}"/>
          </ac:spMkLst>
        </pc:spChg>
      </pc:sldChg>
      <pc:sldChg chg="modSp mod">
        <pc:chgData name="Matthew Sims" userId="95e3ec03cd4c5716" providerId="LiveId" clId="{AA56549E-EEC6-4260-9828-099B0C678184}" dt="2023-05-26T20:09:08.371" v="8599"/>
        <pc:sldMkLst>
          <pc:docMk/>
          <pc:sldMk cId="2468477170" sldId="259"/>
        </pc:sldMkLst>
        <pc:spChg chg="mod">
          <ac:chgData name="Matthew Sims" userId="95e3ec03cd4c5716" providerId="LiveId" clId="{AA56549E-EEC6-4260-9828-099B0C678184}" dt="2023-05-26T17:17:45.116" v="7103" actId="2711"/>
          <ac:spMkLst>
            <pc:docMk/>
            <pc:sldMk cId="2468477170" sldId="259"/>
            <ac:spMk id="2" creationId="{4DE62362-164E-299C-296D-8DE9F374482A}"/>
          </ac:spMkLst>
        </pc:spChg>
        <pc:picChg chg="mod">
          <ac:chgData name="Matthew Sims" userId="95e3ec03cd4c5716" providerId="LiveId" clId="{AA56549E-EEC6-4260-9828-099B0C678184}" dt="2023-05-26T20:09:08.371" v="8599"/>
          <ac:picMkLst>
            <pc:docMk/>
            <pc:sldMk cId="2468477170" sldId="259"/>
            <ac:picMk id="11" creationId="{7D137460-3113-A946-F1F4-A254A52F8A9F}"/>
          </ac:picMkLst>
        </pc:picChg>
        <pc:picChg chg="mod">
          <ac:chgData name="Matthew Sims" userId="95e3ec03cd4c5716" providerId="LiveId" clId="{AA56549E-EEC6-4260-9828-099B0C678184}" dt="2023-05-26T20:08:44.801" v="8593"/>
          <ac:picMkLst>
            <pc:docMk/>
            <pc:sldMk cId="2468477170" sldId="259"/>
            <ac:picMk id="12" creationId="{1B03AC12-22F1-ED8C-F25A-38669730DA4E}"/>
          </ac:picMkLst>
        </pc:picChg>
      </pc:sldChg>
      <pc:sldChg chg="addSp delSp modSp mod modAnim">
        <pc:chgData name="Matthew Sims" userId="95e3ec03cd4c5716" providerId="LiveId" clId="{AA56549E-EEC6-4260-9828-099B0C678184}" dt="2023-05-26T20:09:38.813" v="8603"/>
        <pc:sldMkLst>
          <pc:docMk/>
          <pc:sldMk cId="3651097666" sldId="260"/>
        </pc:sldMkLst>
        <pc:spChg chg="mod">
          <ac:chgData name="Matthew Sims" userId="95e3ec03cd4c5716" providerId="LiveId" clId="{AA56549E-EEC6-4260-9828-099B0C678184}" dt="2023-05-26T17:17:50.589" v="7104" actId="2711"/>
          <ac:spMkLst>
            <pc:docMk/>
            <pc:sldMk cId="3651097666" sldId="260"/>
            <ac:spMk id="2" creationId="{2C720A36-6ECD-70D3-9B0C-27F2C8A27763}"/>
          </ac:spMkLst>
        </pc:spChg>
        <pc:spChg chg="del">
          <ac:chgData name="Matthew Sims" userId="95e3ec03cd4c5716" providerId="LiveId" clId="{AA56549E-EEC6-4260-9828-099B0C678184}" dt="2023-05-26T16:00:59.784" v="87"/>
          <ac:spMkLst>
            <pc:docMk/>
            <pc:sldMk cId="3651097666" sldId="260"/>
            <ac:spMk id="3" creationId="{5C773D4D-44C4-947F-BF1C-9F67F6FBCC27}"/>
          </ac:spMkLst>
        </pc:spChg>
        <pc:picChg chg="add mod">
          <ac:chgData name="Matthew Sims" userId="95e3ec03cd4c5716" providerId="LiveId" clId="{AA56549E-EEC6-4260-9828-099B0C678184}" dt="2023-05-26T16:00:59.784" v="87"/>
          <ac:picMkLst>
            <pc:docMk/>
            <pc:sldMk cId="3651097666" sldId="260"/>
            <ac:picMk id="5" creationId="{1B276B79-52E9-7DF0-BACD-26D471308B36}"/>
          </ac:picMkLst>
        </pc:picChg>
        <pc:picChg chg="add mod">
          <ac:chgData name="Matthew Sims" userId="95e3ec03cd4c5716" providerId="LiveId" clId="{AA56549E-EEC6-4260-9828-099B0C678184}" dt="2023-05-26T20:09:38.813" v="8603"/>
          <ac:picMkLst>
            <pc:docMk/>
            <pc:sldMk cId="3651097666" sldId="260"/>
            <ac:picMk id="6" creationId="{8516D00B-06CB-6317-7E22-EA0DECFB1490}"/>
          </ac:picMkLst>
        </pc:picChg>
      </pc:sldChg>
      <pc:sldChg chg="modSp new mod">
        <pc:chgData name="Matthew Sims" userId="95e3ec03cd4c5716" providerId="LiveId" clId="{AA56549E-EEC6-4260-9828-099B0C678184}" dt="2023-05-26T17:18:00.074" v="7106" actId="2711"/>
        <pc:sldMkLst>
          <pc:docMk/>
          <pc:sldMk cId="2163919481" sldId="261"/>
        </pc:sldMkLst>
        <pc:spChg chg="mod">
          <ac:chgData name="Matthew Sims" userId="95e3ec03cd4c5716" providerId="LiveId" clId="{AA56549E-EEC6-4260-9828-099B0C678184}" dt="2023-05-26T17:17:56.331" v="7105" actId="2711"/>
          <ac:spMkLst>
            <pc:docMk/>
            <pc:sldMk cId="2163919481" sldId="261"/>
            <ac:spMk id="2" creationId="{043561EB-99C6-9419-B9F7-3EA65D61F74D}"/>
          </ac:spMkLst>
        </pc:spChg>
        <pc:spChg chg="mod">
          <ac:chgData name="Matthew Sims" userId="95e3ec03cd4c5716" providerId="LiveId" clId="{AA56549E-EEC6-4260-9828-099B0C678184}" dt="2023-05-26T17:18:00.074" v="7106" actId="2711"/>
          <ac:spMkLst>
            <pc:docMk/>
            <pc:sldMk cId="2163919481" sldId="261"/>
            <ac:spMk id="3" creationId="{5B3729C0-40EE-7456-A57D-48C31E35CA7B}"/>
          </ac:spMkLst>
        </pc:spChg>
      </pc:sldChg>
      <pc:sldChg chg="addSp delSp modSp new mod">
        <pc:chgData name="Matthew Sims" userId="95e3ec03cd4c5716" providerId="LiveId" clId="{AA56549E-EEC6-4260-9828-099B0C678184}" dt="2023-05-26T16:19:14.289" v="1057" actId="1076"/>
        <pc:sldMkLst>
          <pc:docMk/>
          <pc:sldMk cId="265232351" sldId="262"/>
        </pc:sldMkLst>
        <pc:spChg chg="del mod">
          <ac:chgData name="Matthew Sims" userId="95e3ec03cd4c5716" providerId="LiveId" clId="{AA56549E-EEC6-4260-9828-099B0C678184}" dt="2023-05-26T16:19:08.037" v="1054" actId="478"/>
          <ac:spMkLst>
            <pc:docMk/>
            <pc:sldMk cId="265232351" sldId="262"/>
            <ac:spMk id="2" creationId="{D5CE48B7-FB03-D447-6187-D55780DC5047}"/>
          </ac:spMkLst>
        </pc:spChg>
        <pc:spChg chg="del">
          <ac:chgData name="Matthew Sims" userId="95e3ec03cd4c5716" providerId="LiveId" clId="{AA56549E-EEC6-4260-9828-099B0C678184}" dt="2023-05-26T16:18:52.957" v="1048" actId="478"/>
          <ac:spMkLst>
            <pc:docMk/>
            <pc:sldMk cId="265232351" sldId="262"/>
            <ac:spMk id="3" creationId="{F161C340-C646-0B26-982D-2E762CBC4FAB}"/>
          </ac:spMkLst>
        </pc:spChg>
        <pc:spChg chg="add del mod">
          <ac:chgData name="Matthew Sims" userId="95e3ec03cd4c5716" providerId="LiveId" clId="{AA56549E-EEC6-4260-9828-099B0C678184}" dt="2023-05-26T16:19:09.043" v="1055" actId="478"/>
          <ac:spMkLst>
            <pc:docMk/>
            <pc:sldMk cId="265232351" sldId="262"/>
            <ac:spMk id="6" creationId="{280DED18-7C72-EBD7-3268-305A395CE9B6}"/>
          </ac:spMkLst>
        </pc:spChg>
        <pc:graphicFrameChg chg="add mod">
          <ac:chgData name="Matthew Sims" userId="95e3ec03cd4c5716" providerId="LiveId" clId="{AA56549E-EEC6-4260-9828-099B0C678184}" dt="2023-05-26T16:19:14.289" v="1057" actId="1076"/>
          <ac:graphicFrameMkLst>
            <pc:docMk/>
            <pc:sldMk cId="265232351" sldId="262"/>
            <ac:graphicFrameMk id="4" creationId="{9C59E27F-A41C-1CDD-788F-599FB3ADFD04}"/>
          </ac:graphicFrameMkLst>
        </pc:graphicFrameChg>
      </pc:sldChg>
      <pc:sldChg chg="modSp new mod">
        <pc:chgData name="Matthew Sims" userId="95e3ec03cd4c5716" providerId="LiveId" clId="{AA56549E-EEC6-4260-9828-099B0C678184}" dt="2023-05-26T20:17:18.248" v="8657" actId="313"/>
        <pc:sldMkLst>
          <pc:docMk/>
          <pc:sldMk cId="854351645" sldId="263"/>
        </pc:sldMkLst>
        <pc:spChg chg="mod">
          <ac:chgData name="Matthew Sims" userId="95e3ec03cd4c5716" providerId="LiveId" clId="{AA56549E-EEC6-4260-9828-099B0C678184}" dt="2023-05-26T17:17:13.769" v="7098" actId="2711"/>
          <ac:spMkLst>
            <pc:docMk/>
            <pc:sldMk cId="854351645" sldId="263"/>
            <ac:spMk id="2" creationId="{BC78EB27-7B98-D449-113F-071E6A8512E0}"/>
          </ac:spMkLst>
        </pc:spChg>
        <pc:spChg chg="mod">
          <ac:chgData name="Matthew Sims" userId="95e3ec03cd4c5716" providerId="LiveId" clId="{AA56549E-EEC6-4260-9828-099B0C678184}" dt="2023-05-26T20:17:18.248" v="8657" actId="313"/>
          <ac:spMkLst>
            <pc:docMk/>
            <pc:sldMk cId="854351645" sldId="263"/>
            <ac:spMk id="3" creationId="{D74F9D5A-DB06-8DDB-0E2F-3BE236D48AEE}"/>
          </ac:spMkLst>
        </pc:spChg>
      </pc:sldChg>
      <pc:sldChg chg="modSp new mod">
        <pc:chgData name="Matthew Sims" userId="95e3ec03cd4c5716" providerId="LiveId" clId="{AA56549E-EEC6-4260-9828-099B0C678184}" dt="2023-05-26T20:17:47.478" v="8665" actId="20577"/>
        <pc:sldMkLst>
          <pc:docMk/>
          <pc:sldMk cId="3454457408" sldId="264"/>
        </pc:sldMkLst>
        <pc:spChg chg="mod">
          <ac:chgData name="Matthew Sims" userId="95e3ec03cd4c5716" providerId="LiveId" clId="{AA56549E-EEC6-4260-9828-099B0C678184}" dt="2023-05-26T17:18:15.601" v="7108" actId="2711"/>
          <ac:spMkLst>
            <pc:docMk/>
            <pc:sldMk cId="3454457408" sldId="264"/>
            <ac:spMk id="2" creationId="{E0225F7D-9601-B5B0-A549-2689759868F7}"/>
          </ac:spMkLst>
        </pc:spChg>
        <pc:spChg chg="mod">
          <ac:chgData name="Matthew Sims" userId="95e3ec03cd4c5716" providerId="LiveId" clId="{AA56549E-EEC6-4260-9828-099B0C678184}" dt="2023-05-26T20:17:47.478" v="8665" actId="20577"/>
          <ac:spMkLst>
            <pc:docMk/>
            <pc:sldMk cId="3454457408" sldId="264"/>
            <ac:spMk id="3" creationId="{08DCB0A9-7985-DC3E-DCBB-A46F4434847F}"/>
          </ac:spMkLst>
        </pc:spChg>
      </pc:sldChg>
      <pc:sldChg chg="modSp new mod">
        <pc:chgData name="Matthew Sims" userId="95e3ec03cd4c5716" providerId="LiveId" clId="{AA56549E-EEC6-4260-9828-099B0C678184}" dt="2023-05-26T17:18:30.922" v="7111" actId="2711"/>
        <pc:sldMkLst>
          <pc:docMk/>
          <pc:sldMk cId="3779169664" sldId="265"/>
        </pc:sldMkLst>
        <pc:spChg chg="mod">
          <ac:chgData name="Matthew Sims" userId="95e3ec03cd4c5716" providerId="LiveId" clId="{AA56549E-EEC6-4260-9828-099B0C678184}" dt="2023-05-26T17:18:30.922" v="7111" actId="2711"/>
          <ac:spMkLst>
            <pc:docMk/>
            <pc:sldMk cId="3779169664" sldId="265"/>
            <ac:spMk id="2" creationId="{9E28D062-7B03-5431-3624-6A69EAA91B30}"/>
          </ac:spMkLst>
        </pc:spChg>
        <pc:spChg chg="mod">
          <ac:chgData name="Matthew Sims" userId="95e3ec03cd4c5716" providerId="LiveId" clId="{AA56549E-EEC6-4260-9828-099B0C678184}" dt="2023-05-26T17:18:27.796" v="7110" actId="27636"/>
          <ac:spMkLst>
            <pc:docMk/>
            <pc:sldMk cId="3779169664" sldId="265"/>
            <ac:spMk id="3" creationId="{A41F9359-049D-79B9-B9F5-A313BAFA52AE}"/>
          </ac:spMkLst>
        </pc:spChg>
      </pc:sldChg>
      <pc:sldChg chg="modSp new mod">
        <pc:chgData name="Matthew Sims" userId="95e3ec03cd4c5716" providerId="LiveId" clId="{AA56549E-EEC6-4260-9828-099B0C678184}" dt="2023-05-26T17:18:39.804" v="7113" actId="2711"/>
        <pc:sldMkLst>
          <pc:docMk/>
          <pc:sldMk cId="1994921862" sldId="266"/>
        </pc:sldMkLst>
        <pc:spChg chg="mod">
          <ac:chgData name="Matthew Sims" userId="95e3ec03cd4c5716" providerId="LiveId" clId="{AA56549E-EEC6-4260-9828-099B0C678184}" dt="2023-05-26T17:18:39.804" v="7113" actId="2711"/>
          <ac:spMkLst>
            <pc:docMk/>
            <pc:sldMk cId="1994921862" sldId="266"/>
            <ac:spMk id="2" creationId="{A09FE6AB-FB67-47B9-D062-CD91313E9351}"/>
          </ac:spMkLst>
        </pc:spChg>
        <pc:spChg chg="mod">
          <ac:chgData name="Matthew Sims" userId="95e3ec03cd4c5716" providerId="LiveId" clId="{AA56549E-EEC6-4260-9828-099B0C678184}" dt="2023-05-26T17:18:35.910" v="7112" actId="2711"/>
          <ac:spMkLst>
            <pc:docMk/>
            <pc:sldMk cId="1994921862" sldId="266"/>
            <ac:spMk id="3" creationId="{BCCFF672-FA22-30B7-39D3-DEF45481A1FF}"/>
          </ac:spMkLst>
        </pc:spChg>
      </pc:sldChg>
      <pc:sldChg chg="modSp new mod">
        <pc:chgData name="Matthew Sims" userId="95e3ec03cd4c5716" providerId="LiveId" clId="{AA56549E-EEC6-4260-9828-099B0C678184}" dt="2023-05-26T17:18:49.970" v="7115" actId="2711"/>
        <pc:sldMkLst>
          <pc:docMk/>
          <pc:sldMk cId="3358079476" sldId="267"/>
        </pc:sldMkLst>
        <pc:spChg chg="mod">
          <ac:chgData name="Matthew Sims" userId="95e3ec03cd4c5716" providerId="LiveId" clId="{AA56549E-EEC6-4260-9828-099B0C678184}" dt="2023-05-26T17:18:45.392" v="7114" actId="2711"/>
          <ac:spMkLst>
            <pc:docMk/>
            <pc:sldMk cId="3358079476" sldId="267"/>
            <ac:spMk id="2" creationId="{7DBDFC17-C1C9-D8EA-91A5-2F7E7DAF56D3}"/>
          </ac:spMkLst>
        </pc:spChg>
        <pc:spChg chg="mod">
          <ac:chgData name="Matthew Sims" userId="95e3ec03cd4c5716" providerId="LiveId" clId="{AA56549E-EEC6-4260-9828-099B0C678184}" dt="2023-05-26T17:18:49.970" v="7115" actId="2711"/>
          <ac:spMkLst>
            <pc:docMk/>
            <pc:sldMk cId="3358079476" sldId="267"/>
            <ac:spMk id="3" creationId="{7CA43274-964C-F1FB-1201-F444A7D47E09}"/>
          </ac:spMkLst>
        </pc:spChg>
      </pc:sldChg>
      <pc:sldChg chg="modSp new mod">
        <pc:chgData name="Matthew Sims" userId="95e3ec03cd4c5716" providerId="LiveId" clId="{AA56549E-EEC6-4260-9828-099B0C678184}" dt="2023-05-26T17:18:59.773" v="7117" actId="2711"/>
        <pc:sldMkLst>
          <pc:docMk/>
          <pc:sldMk cId="4235437513" sldId="268"/>
        </pc:sldMkLst>
        <pc:spChg chg="mod">
          <ac:chgData name="Matthew Sims" userId="95e3ec03cd4c5716" providerId="LiveId" clId="{AA56549E-EEC6-4260-9828-099B0C678184}" dt="2023-05-26T17:18:56.278" v="7116" actId="2711"/>
          <ac:spMkLst>
            <pc:docMk/>
            <pc:sldMk cId="4235437513" sldId="268"/>
            <ac:spMk id="2" creationId="{860D393E-1F28-6210-8F75-670A757A799C}"/>
          </ac:spMkLst>
        </pc:spChg>
        <pc:spChg chg="mod">
          <ac:chgData name="Matthew Sims" userId="95e3ec03cd4c5716" providerId="LiveId" clId="{AA56549E-EEC6-4260-9828-099B0C678184}" dt="2023-05-26T17:18:59.773" v="7117" actId="2711"/>
          <ac:spMkLst>
            <pc:docMk/>
            <pc:sldMk cId="4235437513" sldId="268"/>
            <ac:spMk id="3" creationId="{90195BC4-1129-8E8A-B0E7-15EDD3DB6D7C}"/>
          </ac:spMkLst>
        </pc:spChg>
      </pc:sldChg>
      <pc:sldChg chg="modSp new mod">
        <pc:chgData name="Matthew Sims" userId="95e3ec03cd4c5716" providerId="LiveId" clId="{AA56549E-EEC6-4260-9828-099B0C678184}" dt="2023-05-26T17:19:13.664" v="7131" actId="2711"/>
        <pc:sldMkLst>
          <pc:docMk/>
          <pc:sldMk cId="2773277801" sldId="269"/>
        </pc:sldMkLst>
        <pc:spChg chg="mod">
          <ac:chgData name="Matthew Sims" userId="95e3ec03cd4c5716" providerId="LiveId" clId="{AA56549E-EEC6-4260-9828-099B0C678184}" dt="2023-05-26T17:19:13.664" v="7131" actId="2711"/>
          <ac:spMkLst>
            <pc:docMk/>
            <pc:sldMk cId="2773277801" sldId="269"/>
            <ac:spMk id="2" creationId="{A7345286-3E44-41D5-81E3-000F19D60F6C}"/>
          </ac:spMkLst>
        </pc:spChg>
        <pc:spChg chg="mod">
          <ac:chgData name="Matthew Sims" userId="95e3ec03cd4c5716" providerId="LiveId" clId="{AA56549E-EEC6-4260-9828-099B0C678184}" dt="2023-05-26T17:19:05.294" v="7119" actId="27636"/>
          <ac:spMkLst>
            <pc:docMk/>
            <pc:sldMk cId="2773277801" sldId="269"/>
            <ac:spMk id="3" creationId="{E78845B3-81AA-4A07-A055-D2CFB0856B02}"/>
          </ac:spMkLst>
        </pc:spChg>
      </pc:sldChg>
      <pc:sldChg chg="modSp new mod">
        <pc:chgData name="Matthew Sims" userId="95e3ec03cd4c5716" providerId="LiveId" clId="{AA56549E-EEC6-4260-9828-099B0C678184}" dt="2023-05-26T19:59:30.142" v="8585" actId="20577"/>
        <pc:sldMkLst>
          <pc:docMk/>
          <pc:sldMk cId="3678698858" sldId="270"/>
        </pc:sldMkLst>
        <pc:spChg chg="mod">
          <ac:chgData name="Matthew Sims" userId="95e3ec03cd4c5716" providerId="LiveId" clId="{AA56549E-EEC6-4260-9828-099B0C678184}" dt="2023-05-26T17:19:30.287" v="7136" actId="2711"/>
          <ac:spMkLst>
            <pc:docMk/>
            <pc:sldMk cId="3678698858" sldId="270"/>
            <ac:spMk id="2" creationId="{D12AEF47-70AE-CAA6-314E-18E03D6F8517}"/>
          </ac:spMkLst>
        </pc:spChg>
        <pc:spChg chg="mod">
          <ac:chgData name="Matthew Sims" userId="95e3ec03cd4c5716" providerId="LiveId" clId="{AA56549E-EEC6-4260-9828-099B0C678184}" dt="2023-05-26T19:59:30.142" v="8585" actId="20577"/>
          <ac:spMkLst>
            <pc:docMk/>
            <pc:sldMk cId="3678698858" sldId="270"/>
            <ac:spMk id="3" creationId="{631FC490-1952-6375-3FF4-B1ADBC45D49D}"/>
          </ac:spMkLst>
        </pc:spChg>
      </pc:sldChg>
      <pc:sldChg chg="addSp modSp new mod">
        <pc:chgData name="Matthew Sims" userId="95e3ec03cd4c5716" providerId="LiveId" clId="{AA56549E-EEC6-4260-9828-099B0C678184}" dt="2023-05-26T17:19:51.998" v="7142" actId="20577"/>
        <pc:sldMkLst>
          <pc:docMk/>
          <pc:sldMk cId="1892645967" sldId="271"/>
        </pc:sldMkLst>
        <pc:spChg chg="mod">
          <ac:chgData name="Matthew Sims" userId="95e3ec03cd4c5716" providerId="LiveId" clId="{AA56549E-EEC6-4260-9828-099B0C678184}" dt="2023-05-26T17:19:44.013" v="7139" actId="27636"/>
          <ac:spMkLst>
            <pc:docMk/>
            <pc:sldMk cId="1892645967" sldId="271"/>
            <ac:spMk id="2" creationId="{0C4CB802-B48B-E442-7A69-586D4CABFB0E}"/>
          </ac:spMkLst>
        </pc:spChg>
        <pc:spChg chg="mod">
          <ac:chgData name="Matthew Sims" userId="95e3ec03cd4c5716" providerId="LiveId" clId="{AA56549E-EEC6-4260-9828-099B0C678184}" dt="2023-05-26T17:19:51.998" v="7142" actId="20577"/>
          <ac:spMkLst>
            <pc:docMk/>
            <pc:sldMk cId="1892645967" sldId="271"/>
            <ac:spMk id="3" creationId="{9855F0C1-5DB0-7DEC-7C49-543B211A3F7E}"/>
          </ac:spMkLst>
        </pc:spChg>
        <pc:picChg chg="add mod">
          <ac:chgData name="Matthew Sims" userId="95e3ec03cd4c5716" providerId="LiveId" clId="{AA56549E-EEC6-4260-9828-099B0C678184}" dt="2023-05-26T17:19:50.410" v="7141" actId="1076"/>
          <ac:picMkLst>
            <pc:docMk/>
            <pc:sldMk cId="1892645967" sldId="271"/>
            <ac:picMk id="5" creationId="{612DD9F9-FA41-285D-7AA0-981804948FF0}"/>
          </ac:picMkLst>
        </pc:picChg>
      </pc:sldChg>
      <pc:sldChg chg="modSp new mod">
        <pc:chgData name="Matthew Sims" userId="95e3ec03cd4c5716" providerId="LiveId" clId="{AA56549E-EEC6-4260-9828-099B0C678184}" dt="2023-05-26T19:24:55.846" v="8234" actId="20577"/>
        <pc:sldMkLst>
          <pc:docMk/>
          <pc:sldMk cId="1863293065" sldId="272"/>
        </pc:sldMkLst>
        <pc:spChg chg="mod">
          <ac:chgData name="Matthew Sims" userId="95e3ec03cd4c5716" providerId="LiveId" clId="{AA56549E-EEC6-4260-9828-099B0C678184}" dt="2023-05-26T17:19:57.831" v="7143" actId="2711"/>
          <ac:spMkLst>
            <pc:docMk/>
            <pc:sldMk cId="1863293065" sldId="272"/>
            <ac:spMk id="2" creationId="{B3B87B5D-3B80-53BE-39DE-61B18E5DD008}"/>
          </ac:spMkLst>
        </pc:spChg>
        <pc:spChg chg="mod">
          <ac:chgData name="Matthew Sims" userId="95e3ec03cd4c5716" providerId="LiveId" clId="{AA56549E-EEC6-4260-9828-099B0C678184}" dt="2023-05-26T19:24:55.846" v="8234" actId="20577"/>
          <ac:spMkLst>
            <pc:docMk/>
            <pc:sldMk cId="1863293065" sldId="272"/>
            <ac:spMk id="3" creationId="{9A57B546-636D-65B9-AA7E-B0653E545D21}"/>
          </ac:spMkLst>
        </pc:spChg>
      </pc:sldChg>
      <pc:sldChg chg="modSp new mod ord">
        <pc:chgData name="Matthew Sims" userId="95e3ec03cd4c5716" providerId="LiveId" clId="{AA56549E-EEC6-4260-9828-099B0C678184}" dt="2023-05-26T19:57:55.198" v="8482" actId="20577"/>
        <pc:sldMkLst>
          <pc:docMk/>
          <pc:sldMk cId="1372464453" sldId="273"/>
        </pc:sldMkLst>
        <pc:spChg chg="mod">
          <ac:chgData name="Matthew Sims" userId="95e3ec03cd4c5716" providerId="LiveId" clId="{AA56549E-EEC6-4260-9828-099B0C678184}" dt="2023-05-26T17:19:21.938" v="7133" actId="2711"/>
          <ac:spMkLst>
            <pc:docMk/>
            <pc:sldMk cId="1372464453" sldId="273"/>
            <ac:spMk id="2" creationId="{8DCD313C-96F2-11AB-B2FA-AA4118F40B72}"/>
          </ac:spMkLst>
        </pc:spChg>
        <pc:spChg chg="mod">
          <ac:chgData name="Matthew Sims" userId="95e3ec03cd4c5716" providerId="LiveId" clId="{AA56549E-EEC6-4260-9828-099B0C678184}" dt="2023-05-26T19:57:55.198" v="8482" actId="20577"/>
          <ac:spMkLst>
            <pc:docMk/>
            <pc:sldMk cId="1372464453" sldId="273"/>
            <ac:spMk id="3" creationId="{BB096966-41D7-718E-383A-911028D487EB}"/>
          </ac:spMkLst>
        </pc:spChg>
      </pc:sldChg>
      <pc:sldChg chg="addSp delSp modSp new mod">
        <pc:chgData name="Matthew Sims" userId="95e3ec03cd4c5716" providerId="LiveId" clId="{AA56549E-EEC6-4260-9828-099B0C678184}" dt="2023-05-26T17:23:13.464" v="7397" actId="313"/>
        <pc:sldMkLst>
          <pc:docMk/>
          <pc:sldMk cId="2715234914" sldId="274"/>
        </pc:sldMkLst>
        <pc:spChg chg="mod">
          <ac:chgData name="Matthew Sims" userId="95e3ec03cd4c5716" providerId="LiveId" clId="{AA56549E-EEC6-4260-9828-099B0C678184}" dt="2023-05-26T17:20:08.180" v="7145" actId="2711"/>
          <ac:spMkLst>
            <pc:docMk/>
            <pc:sldMk cId="2715234914" sldId="274"/>
            <ac:spMk id="2" creationId="{E36062D8-E453-E188-AD4D-C26800C0D078}"/>
          </ac:spMkLst>
        </pc:spChg>
        <pc:spChg chg="add del mod">
          <ac:chgData name="Matthew Sims" userId="95e3ec03cd4c5716" providerId="LiveId" clId="{AA56549E-EEC6-4260-9828-099B0C678184}" dt="2023-05-26T17:23:13.464" v="7397" actId="313"/>
          <ac:spMkLst>
            <pc:docMk/>
            <pc:sldMk cId="2715234914" sldId="274"/>
            <ac:spMk id="3" creationId="{76F2BA9D-9FE7-BFB9-9084-8D5756E56DE3}"/>
          </ac:spMkLst>
        </pc:spChg>
        <pc:spChg chg="add del mod">
          <ac:chgData name="Matthew Sims" userId="95e3ec03cd4c5716" providerId="LiveId" clId="{AA56549E-EEC6-4260-9828-099B0C678184}" dt="2023-05-26T17:15:19.718" v="6986"/>
          <ac:spMkLst>
            <pc:docMk/>
            <pc:sldMk cId="2715234914" sldId="274"/>
            <ac:spMk id="4" creationId="{FFE5EDC0-19F1-956A-187B-7D89A8637FDA}"/>
          </ac:spMkLst>
        </pc:spChg>
      </pc:sldChg>
      <pc:sldChg chg="addSp delSp modSp new mod">
        <pc:chgData name="Matthew Sims" userId="95e3ec03cd4c5716" providerId="LiveId" clId="{AA56549E-EEC6-4260-9828-099B0C678184}" dt="2023-05-26T20:16:41.891" v="8653" actId="20577"/>
        <pc:sldMkLst>
          <pc:docMk/>
          <pc:sldMk cId="3867784661" sldId="275"/>
        </pc:sldMkLst>
        <pc:spChg chg="mod">
          <ac:chgData name="Matthew Sims" userId="95e3ec03cd4c5716" providerId="LiveId" clId="{AA56549E-EEC6-4260-9828-099B0C678184}" dt="2023-05-26T17:20:44.244" v="7153" actId="1076"/>
          <ac:spMkLst>
            <pc:docMk/>
            <pc:sldMk cId="3867784661" sldId="275"/>
            <ac:spMk id="2" creationId="{EB72FBBE-7E19-7068-FCD0-D267F6E07AF5}"/>
          </ac:spMkLst>
        </pc:spChg>
        <pc:spChg chg="add del">
          <ac:chgData name="Matthew Sims" userId="95e3ec03cd4c5716" providerId="LiveId" clId="{AA56549E-EEC6-4260-9828-099B0C678184}" dt="2023-05-26T17:16:07.921" v="7072"/>
          <ac:spMkLst>
            <pc:docMk/>
            <pc:sldMk cId="3867784661" sldId="275"/>
            <ac:spMk id="3" creationId="{DD148EC5-96DE-F441-14A3-494CD51F9FE7}"/>
          </ac:spMkLst>
        </pc:spChg>
        <pc:spChg chg="add del mod">
          <ac:chgData name="Matthew Sims" userId="95e3ec03cd4c5716" providerId="LiveId" clId="{AA56549E-EEC6-4260-9828-099B0C678184}" dt="2023-05-26T17:16:06.303" v="7071"/>
          <ac:spMkLst>
            <pc:docMk/>
            <pc:sldMk cId="3867784661" sldId="275"/>
            <ac:spMk id="4" creationId="{A144E4D2-DBA5-A7FB-236D-A0F6BC818EEC}"/>
          </ac:spMkLst>
        </pc:spChg>
        <pc:spChg chg="add del mod">
          <ac:chgData name="Matthew Sims" userId="95e3ec03cd4c5716" providerId="LiveId" clId="{AA56549E-EEC6-4260-9828-099B0C678184}" dt="2023-05-26T17:16:41.988" v="7097"/>
          <ac:spMkLst>
            <pc:docMk/>
            <pc:sldMk cId="3867784661" sldId="275"/>
            <ac:spMk id="5" creationId="{91AE782A-FD29-1A91-53E6-11E05D754913}"/>
          </ac:spMkLst>
        </pc:spChg>
        <pc:spChg chg="add del mod">
          <ac:chgData name="Matthew Sims" userId="95e3ec03cd4c5716" providerId="LiveId" clId="{AA56549E-EEC6-4260-9828-099B0C678184}" dt="2023-05-26T17:20:42.338" v="7151" actId="478"/>
          <ac:spMkLst>
            <pc:docMk/>
            <pc:sldMk cId="3867784661" sldId="275"/>
            <ac:spMk id="6" creationId="{322A7591-D5B8-6C28-0FAE-C19AC2A7BF8B}"/>
          </ac:spMkLst>
        </pc:spChg>
        <pc:spChg chg="add mod">
          <ac:chgData name="Matthew Sims" userId="95e3ec03cd4c5716" providerId="LiveId" clId="{AA56549E-EEC6-4260-9828-099B0C678184}" dt="2023-05-26T20:16:41.891" v="8653" actId="20577"/>
          <ac:spMkLst>
            <pc:docMk/>
            <pc:sldMk cId="3867784661" sldId="275"/>
            <ac:spMk id="7" creationId="{0B21EEFC-C0D1-3482-3800-27FE17879949}"/>
          </ac:spMkLst>
        </pc:spChg>
        <pc:spChg chg="add del">
          <ac:chgData name="Matthew Sims" userId="95e3ec03cd4c5716" providerId="LiveId" clId="{AA56549E-EEC6-4260-9828-099B0C678184}" dt="2023-05-26T17:20:55.286" v="7156"/>
          <ac:spMkLst>
            <pc:docMk/>
            <pc:sldMk cId="3867784661" sldId="275"/>
            <ac:spMk id="8" creationId="{AA1A1DD0-469B-B39C-C61B-CECADC491563}"/>
          </ac:spMkLst>
        </pc:spChg>
      </pc:sldChg>
      <pc:sldChg chg="modSp new mod ord">
        <pc:chgData name="Matthew Sims" userId="95e3ec03cd4c5716" providerId="LiveId" clId="{AA56549E-EEC6-4260-9828-099B0C678184}" dt="2023-05-26T20:17:05.089" v="8655" actId="313"/>
        <pc:sldMkLst>
          <pc:docMk/>
          <pc:sldMk cId="3782627869" sldId="276"/>
        </pc:sldMkLst>
        <pc:spChg chg="mod">
          <ac:chgData name="Matthew Sims" userId="95e3ec03cd4c5716" providerId="LiveId" clId="{AA56549E-EEC6-4260-9828-099B0C678184}" dt="2023-05-26T17:31:08.278" v="7788" actId="20577"/>
          <ac:spMkLst>
            <pc:docMk/>
            <pc:sldMk cId="3782627869" sldId="276"/>
            <ac:spMk id="2" creationId="{6DF0CB26-F651-3F86-2116-594592B264E8}"/>
          </ac:spMkLst>
        </pc:spChg>
        <pc:spChg chg="mod">
          <ac:chgData name="Matthew Sims" userId="95e3ec03cd4c5716" providerId="LiveId" clId="{AA56549E-EEC6-4260-9828-099B0C678184}" dt="2023-05-26T20:17:05.089" v="8655" actId="313"/>
          <ac:spMkLst>
            <pc:docMk/>
            <pc:sldMk cId="3782627869" sldId="276"/>
            <ac:spMk id="3" creationId="{7CE51D3E-9E09-42D9-9D46-E43C8B7A1A54}"/>
          </ac:spMkLst>
        </pc:spChg>
      </pc:sldChg>
      <pc:sldChg chg="addSp delSp modSp new mod">
        <pc:chgData name="Matthew Sims" userId="95e3ec03cd4c5716" providerId="LiveId" clId="{AA56549E-EEC6-4260-9828-099B0C678184}" dt="2023-05-26T17:34:56.120" v="8108" actId="1076"/>
        <pc:sldMkLst>
          <pc:docMk/>
          <pc:sldMk cId="1265284627" sldId="277"/>
        </pc:sldMkLst>
        <pc:spChg chg="mod">
          <ac:chgData name="Matthew Sims" userId="95e3ec03cd4c5716" providerId="LiveId" clId="{AA56549E-EEC6-4260-9828-099B0C678184}" dt="2023-05-26T17:34:56.120" v="8108" actId="1076"/>
          <ac:spMkLst>
            <pc:docMk/>
            <pc:sldMk cId="1265284627" sldId="277"/>
            <ac:spMk id="2" creationId="{FC170C0E-E80B-99B0-8C2D-F8955767DB32}"/>
          </ac:spMkLst>
        </pc:spChg>
        <pc:spChg chg="del">
          <ac:chgData name="Matthew Sims" userId="95e3ec03cd4c5716" providerId="LiveId" clId="{AA56549E-EEC6-4260-9828-099B0C678184}" dt="2023-05-26T17:33:11.162" v="8083" actId="478"/>
          <ac:spMkLst>
            <pc:docMk/>
            <pc:sldMk cId="1265284627" sldId="277"/>
            <ac:spMk id="3" creationId="{90FA858C-59E6-3B8F-4EA8-65743F582340}"/>
          </ac:spMkLst>
        </pc:spChg>
        <pc:spChg chg="add del">
          <ac:chgData name="Matthew Sims" userId="95e3ec03cd4c5716" providerId="LiveId" clId="{AA56549E-EEC6-4260-9828-099B0C678184}" dt="2023-05-26T17:34:51.452" v="8107" actId="478"/>
          <ac:spMkLst>
            <pc:docMk/>
            <pc:sldMk cId="1265284627" sldId="277"/>
            <ac:spMk id="6" creationId="{2A0B2AB0-0515-7947-BE7C-82E20B6B3F26}"/>
          </ac:spMkLst>
        </pc:spChg>
        <pc:graphicFrameChg chg="add mod">
          <ac:chgData name="Matthew Sims" userId="95e3ec03cd4c5716" providerId="LiveId" clId="{AA56549E-EEC6-4260-9828-099B0C678184}" dt="2023-05-26T17:34:41.636" v="8098" actId="1076"/>
          <ac:graphicFrameMkLst>
            <pc:docMk/>
            <pc:sldMk cId="1265284627" sldId="277"/>
            <ac:graphicFrameMk id="4" creationId="{A4F84E83-CFCE-9D96-988F-86F0295D0BA2}"/>
          </ac:graphicFrameMkLst>
        </pc:graphicFrameChg>
      </pc:sldChg>
      <pc:sldChg chg="addSp delSp modSp new del mod">
        <pc:chgData name="Matthew Sims" userId="95e3ec03cd4c5716" providerId="LiveId" clId="{AA56549E-EEC6-4260-9828-099B0C678184}" dt="2023-05-26T17:34:35.542" v="8097" actId="2696"/>
        <pc:sldMkLst>
          <pc:docMk/>
          <pc:sldMk cId="3421796049" sldId="278"/>
        </pc:sldMkLst>
        <pc:graphicFrameChg chg="add del mod">
          <ac:chgData name="Matthew Sims" userId="95e3ec03cd4c5716" providerId="LiveId" clId="{AA56549E-EEC6-4260-9828-099B0C678184}" dt="2023-05-26T17:34:15.098" v="8092" actId="21"/>
          <ac:graphicFrameMkLst>
            <pc:docMk/>
            <pc:sldMk cId="3421796049" sldId="278"/>
            <ac:graphicFrameMk id="4" creationId="{EE87A963-4B4B-63FB-8E16-DDCD27A5C81A}"/>
          </ac:graphicFrameMkLst>
        </pc:graphicFrame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0B6A8AB-8B66-4911-A22D-B29F26194DDD}" type="datetimeFigureOut">
              <a:rPr lang="en-US" smtClean="0"/>
              <a:t>5/26/2023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A83C82-0F53-4F9A-874C-3E30B9ABD4D9}" type="slidenum">
              <a:rPr lang="en-US" smtClean="0"/>
              <a:t>‹#›</a:t>
            </a:fld>
            <a:endParaRPr lang="en-US"/>
          </a:p>
        </p:txBody>
      </p:sp>
    </p:spTree>
    <p:extLst>
      <p:ext uri="{BB962C8B-B14F-4D97-AF65-F5344CB8AC3E}">
        <p14:creationId xmlns:p14="http://schemas.microsoft.com/office/powerpoint/2010/main" val="974087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B6A8AB-8B66-4911-A22D-B29F26194DDD}"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A83C82-0F53-4F9A-874C-3E30B9ABD4D9}" type="slidenum">
              <a:rPr lang="en-US" smtClean="0"/>
              <a:t>‹#›</a:t>
            </a:fld>
            <a:endParaRPr lang="en-US"/>
          </a:p>
        </p:txBody>
      </p:sp>
    </p:spTree>
    <p:extLst>
      <p:ext uri="{BB962C8B-B14F-4D97-AF65-F5344CB8AC3E}">
        <p14:creationId xmlns:p14="http://schemas.microsoft.com/office/powerpoint/2010/main" val="4246245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B6A8AB-8B66-4911-A22D-B29F26194DDD}"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A83C82-0F53-4F9A-874C-3E30B9ABD4D9}" type="slidenum">
              <a:rPr lang="en-US" smtClean="0"/>
              <a:t>‹#›</a:t>
            </a:fld>
            <a:endParaRPr lang="en-US"/>
          </a:p>
        </p:txBody>
      </p:sp>
    </p:spTree>
    <p:extLst>
      <p:ext uri="{BB962C8B-B14F-4D97-AF65-F5344CB8AC3E}">
        <p14:creationId xmlns:p14="http://schemas.microsoft.com/office/powerpoint/2010/main" val="3784306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B6A8AB-8B66-4911-A22D-B29F26194DDD}"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A83C82-0F53-4F9A-874C-3E30B9ABD4D9}"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17042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B6A8AB-8B66-4911-A22D-B29F26194DDD}"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A83C82-0F53-4F9A-874C-3E30B9ABD4D9}" type="slidenum">
              <a:rPr lang="en-US" smtClean="0"/>
              <a:t>‹#›</a:t>
            </a:fld>
            <a:endParaRPr lang="en-US"/>
          </a:p>
        </p:txBody>
      </p:sp>
    </p:spTree>
    <p:extLst>
      <p:ext uri="{BB962C8B-B14F-4D97-AF65-F5344CB8AC3E}">
        <p14:creationId xmlns:p14="http://schemas.microsoft.com/office/powerpoint/2010/main" val="2143231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0B6A8AB-8B66-4911-A22D-B29F26194DDD}" type="datetimeFigureOut">
              <a:rPr lang="en-US" smtClean="0"/>
              <a:t>5/26/2023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A83C82-0F53-4F9A-874C-3E30B9ABD4D9}" type="slidenum">
              <a:rPr lang="en-US" smtClean="0"/>
              <a:t>‹#›</a:t>
            </a:fld>
            <a:endParaRPr lang="en-US"/>
          </a:p>
        </p:txBody>
      </p:sp>
    </p:spTree>
    <p:extLst>
      <p:ext uri="{BB962C8B-B14F-4D97-AF65-F5344CB8AC3E}">
        <p14:creationId xmlns:p14="http://schemas.microsoft.com/office/powerpoint/2010/main" val="3022674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0B6A8AB-8B66-4911-A22D-B29F26194DDD}" type="datetimeFigureOut">
              <a:rPr lang="en-US" smtClean="0"/>
              <a:t>5/26/2023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A83C82-0F53-4F9A-874C-3E30B9ABD4D9}" type="slidenum">
              <a:rPr lang="en-US" smtClean="0"/>
              <a:t>‹#›</a:t>
            </a:fld>
            <a:endParaRPr lang="en-US"/>
          </a:p>
        </p:txBody>
      </p:sp>
    </p:spTree>
    <p:extLst>
      <p:ext uri="{BB962C8B-B14F-4D97-AF65-F5344CB8AC3E}">
        <p14:creationId xmlns:p14="http://schemas.microsoft.com/office/powerpoint/2010/main" val="2187514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B6A8AB-8B66-4911-A22D-B29F26194DDD}"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A83C82-0F53-4F9A-874C-3E30B9ABD4D9}" type="slidenum">
              <a:rPr lang="en-US" smtClean="0"/>
              <a:t>‹#›</a:t>
            </a:fld>
            <a:endParaRPr lang="en-US"/>
          </a:p>
        </p:txBody>
      </p:sp>
    </p:spTree>
    <p:extLst>
      <p:ext uri="{BB962C8B-B14F-4D97-AF65-F5344CB8AC3E}">
        <p14:creationId xmlns:p14="http://schemas.microsoft.com/office/powerpoint/2010/main" val="3168018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B6A8AB-8B66-4911-A22D-B29F26194DDD}"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A83C82-0F53-4F9A-874C-3E30B9ABD4D9}" type="slidenum">
              <a:rPr lang="en-US" smtClean="0"/>
              <a:t>‹#›</a:t>
            </a:fld>
            <a:endParaRPr lang="en-US"/>
          </a:p>
        </p:txBody>
      </p:sp>
    </p:spTree>
    <p:extLst>
      <p:ext uri="{BB962C8B-B14F-4D97-AF65-F5344CB8AC3E}">
        <p14:creationId xmlns:p14="http://schemas.microsoft.com/office/powerpoint/2010/main" val="388276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B6A8AB-8B66-4911-A22D-B29F26194DDD}"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A83C82-0F53-4F9A-874C-3E30B9ABD4D9}" type="slidenum">
              <a:rPr lang="en-US" smtClean="0"/>
              <a:t>‹#›</a:t>
            </a:fld>
            <a:endParaRPr lang="en-US"/>
          </a:p>
        </p:txBody>
      </p:sp>
    </p:spTree>
    <p:extLst>
      <p:ext uri="{BB962C8B-B14F-4D97-AF65-F5344CB8AC3E}">
        <p14:creationId xmlns:p14="http://schemas.microsoft.com/office/powerpoint/2010/main" val="788474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B6A8AB-8B66-4911-A22D-B29F26194DDD}"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A83C82-0F53-4F9A-874C-3E30B9ABD4D9}" type="slidenum">
              <a:rPr lang="en-US" smtClean="0"/>
              <a:t>‹#›</a:t>
            </a:fld>
            <a:endParaRPr lang="en-US"/>
          </a:p>
        </p:txBody>
      </p:sp>
    </p:spTree>
    <p:extLst>
      <p:ext uri="{BB962C8B-B14F-4D97-AF65-F5344CB8AC3E}">
        <p14:creationId xmlns:p14="http://schemas.microsoft.com/office/powerpoint/2010/main" val="417299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B6A8AB-8B66-4911-A22D-B29F26194DDD}"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A83C82-0F53-4F9A-874C-3E30B9ABD4D9}" type="slidenum">
              <a:rPr lang="en-US" smtClean="0"/>
              <a:t>‹#›</a:t>
            </a:fld>
            <a:endParaRPr lang="en-US"/>
          </a:p>
        </p:txBody>
      </p:sp>
    </p:spTree>
    <p:extLst>
      <p:ext uri="{BB962C8B-B14F-4D97-AF65-F5344CB8AC3E}">
        <p14:creationId xmlns:p14="http://schemas.microsoft.com/office/powerpoint/2010/main" val="3602344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B6A8AB-8B66-4911-A22D-B29F26194DDD}" type="datetimeFigureOut">
              <a:rPr lang="en-US" smtClean="0"/>
              <a:t>5/26/2023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A83C82-0F53-4F9A-874C-3E30B9ABD4D9}" type="slidenum">
              <a:rPr lang="en-US" smtClean="0"/>
              <a:t>‹#›</a:t>
            </a:fld>
            <a:endParaRPr lang="en-US"/>
          </a:p>
        </p:txBody>
      </p:sp>
    </p:spTree>
    <p:extLst>
      <p:ext uri="{BB962C8B-B14F-4D97-AF65-F5344CB8AC3E}">
        <p14:creationId xmlns:p14="http://schemas.microsoft.com/office/powerpoint/2010/main" val="2425752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B6A8AB-8B66-4911-A22D-B29F26194DDD}" type="datetimeFigureOut">
              <a:rPr lang="en-US" smtClean="0"/>
              <a:t>5/26/2023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A83C82-0F53-4F9A-874C-3E30B9ABD4D9}" type="slidenum">
              <a:rPr lang="en-US" smtClean="0"/>
              <a:t>‹#›</a:t>
            </a:fld>
            <a:endParaRPr lang="en-US"/>
          </a:p>
        </p:txBody>
      </p:sp>
    </p:spTree>
    <p:extLst>
      <p:ext uri="{BB962C8B-B14F-4D97-AF65-F5344CB8AC3E}">
        <p14:creationId xmlns:p14="http://schemas.microsoft.com/office/powerpoint/2010/main" val="4152019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6A8AB-8B66-4911-A22D-B29F26194DDD}" type="datetimeFigureOut">
              <a:rPr lang="en-US" smtClean="0"/>
              <a:t>5/26/2023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A83C82-0F53-4F9A-874C-3E30B9ABD4D9}" type="slidenum">
              <a:rPr lang="en-US" smtClean="0"/>
              <a:t>‹#›</a:t>
            </a:fld>
            <a:endParaRPr lang="en-US"/>
          </a:p>
        </p:txBody>
      </p:sp>
    </p:spTree>
    <p:extLst>
      <p:ext uri="{BB962C8B-B14F-4D97-AF65-F5344CB8AC3E}">
        <p14:creationId xmlns:p14="http://schemas.microsoft.com/office/powerpoint/2010/main" val="2532195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B6A8AB-8B66-4911-A22D-B29F26194DDD}"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A83C82-0F53-4F9A-874C-3E30B9ABD4D9}" type="slidenum">
              <a:rPr lang="en-US" smtClean="0"/>
              <a:t>‹#›</a:t>
            </a:fld>
            <a:endParaRPr lang="en-US"/>
          </a:p>
        </p:txBody>
      </p:sp>
    </p:spTree>
    <p:extLst>
      <p:ext uri="{BB962C8B-B14F-4D97-AF65-F5344CB8AC3E}">
        <p14:creationId xmlns:p14="http://schemas.microsoft.com/office/powerpoint/2010/main" val="160349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B6A8AB-8B66-4911-A22D-B29F26194DDD}"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A83C82-0F53-4F9A-874C-3E30B9ABD4D9}" type="slidenum">
              <a:rPr lang="en-US" smtClean="0"/>
              <a:t>‹#›</a:t>
            </a:fld>
            <a:endParaRPr lang="en-US"/>
          </a:p>
        </p:txBody>
      </p:sp>
    </p:spTree>
    <p:extLst>
      <p:ext uri="{BB962C8B-B14F-4D97-AF65-F5344CB8AC3E}">
        <p14:creationId xmlns:p14="http://schemas.microsoft.com/office/powerpoint/2010/main" val="180428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0B6A8AB-8B66-4911-A22D-B29F26194DDD}" type="datetimeFigureOut">
              <a:rPr lang="en-US" smtClean="0"/>
              <a:t>5/26/2023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8A83C82-0F53-4F9A-874C-3E30B9ABD4D9}" type="slidenum">
              <a:rPr lang="en-US" smtClean="0"/>
              <a:t>‹#›</a:t>
            </a:fld>
            <a:endParaRPr lang="en-US"/>
          </a:p>
        </p:txBody>
      </p:sp>
    </p:spTree>
    <p:extLst>
      <p:ext uri="{BB962C8B-B14F-4D97-AF65-F5344CB8AC3E}">
        <p14:creationId xmlns:p14="http://schemas.microsoft.com/office/powerpoint/2010/main" val="2628981985"/>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flowergarden.noaa.gov/protection/preventcoraldisease.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jpe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5.mp3"/><Relationship Id="rId7" Type="http://schemas.openxmlformats.org/officeDocument/2006/relationships/image" Target="../media/image8.jp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hyperlink" Target="http://www.corevi.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5B9DB-0B15-7A0E-E7C4-38F3D2FC330F}"/>
              </a:ext>
            </a:extLst>
          </p:cNvPr>
          <p:cNvSpPr>
            <a:spLocks noGrp="1"/>
          </p:cNvSpPr>
          <p:nvPr>
            <p:ph type="ctrTitle"/>
          </p:nvPr>
        </p:nvSpPr>
        <p:spPr>
          <a:xfrm>
            <a:off x="2837329" y="4703086"/>
            <a:ext cx="9144000" cy="1641490"/>
          </a:xfrm>
        </p:spPr>
        <p:txBody>
          <a:bodyPr>
            <a:noAutofit/>
          </a:bodyPr>
          <a:lstStyle/>
          <a:p>
            <a:br>
              <a:rPr lang="en-US" sz="6600" dirty="0">
                <a:latin typeface="Dosis" panose="02010803020202060003" pitchFamily="2" charset="0"/>
              </a:rPr>
            </a:br>
            <a:r>
              <a:rPr lang="en-US" sz="6600" dirty="0">
                <a:latin typeface="Dosis" panose="02010803020202060003" pitchFamily="2" charset="0"/>
              </a:rPr>
              <a:t>2023 Captain’s Meeting</a:t>
            </a:r>
            <a:br>
              <a:rPr lang="en-US" sz="6600" dirty="0">
                <a:latin typeface="Dosis" panose="02010803020202060003" pitchFamily="2" charset="0"/>
              </a:rPr>
            </a:br>
            <a:endParaRPr lang="en-US" sz="6600" dirty="0">
              <a:latin typeface="Dosis" panose="02010803020202060003" pitchFamily="2" charset="0"/>
            </a:endParaRPr>
          </a:p>
        </p:txBody>
      </p:sp>
      <p:graphicFrame>
        <p:nvGraphicFramePr>
          <p:cNvPr id="4" name="Object 3">
            <a:extLst>
              <a:ext uri="{FF2B5EF4-FFF2-40B4-BE49-F238E27FC236}">
                <a16:creationId xmlns:a16="http://schemas.microsoft.com/office/drawing/2014/main" id="{2F3F9C50-D4C7-71B0-D97C-1D89E4291545}"/>
              </a:ext>
            </a:extLst>
          </p:cNvPr>
          <p:cNvGraphicFramePr>
            <a:graphicFrameLocks noChangeAspect="1"/>
          </p:cNvGraphicFramePr>
          <p:nvPr>
            <p:extLst>
              <p:ext uri="{D42A27DB-BD31-4B8C-83A1-F6EECF244321}">
                <p14:modId xmlns:p14="http://schemas.microsoft.com/office/powerpoint/2010/main" val="3863096135"/>
              </p:ext>
            </p:extLst>
          </p:nvPr>
        </p:nvGraphicFramePr>
        <p:xfrm>
          <a:off x="3200" y="1763781"/>
          <a:ext cx="12188800" cy="3047200"/>
        </p:xfrm>
        <a:graphic>
          <a:graphicData uri="http://schemas.openxmlformats.org/presentationml/2006/ole">
            <mc:AlternateContent xmlns:mc="http://schemas.openxmlformats.org/markup-compatibility/2006">
              <mc:Choice xmlns:v="urn:schemas-microsoft-com:vml" Requires="v">
                <p:oleObj name="Acrobat Document" r:id="rId2" imgW="65836800" imgH="16459200" progId="Acrobat.Document.DC">
                  <p:embed/>
                </p:oleObj>
              </mc:Choice>
              <mc:Fallback>
                <p:oleObj name="Acrobat Document" r:id="rId2" imgW="65836800" imgH="16459200" progId="Acrobat.Document.DC">
                  <p:embed/>
                  <p:pic>
                    <p:nvPicPr>
                      <p:cNvPr id="4" name="Object 3">
                        <a:extLst>
                          <a:ext uri="{FF2B5EF4-FFF2-40B4-BE49-F238E27FC236}">
                            <a16:creationId xmlns:a16="http://schemas.microsoft.com/office/drawing/2014/main" id="{2F3F9C50-D4C7-71B0-D97C-1D89E4291545}"/>
                          </a:ext>
                        </a:extLst>
                      </p:cNvPr>
                      <p:cNvPicPr/>
                      <p:nvPr/>
                    </p:nvPicPr>
                    <p:blipFill>
                      <a:blip r:embed="rId3"/>
                      <a:stretch>
                        <a:fillRect/>
                      </a:stretch>
                    </p:blipFill>
                    <p:spPr>
                      <a:xfrm>
                        <a:off x="3200" y="1763781"/>
                        <a:ext cx="12188800" cy="3047200"/>
                      </a:xfrm>
                      <a:prstGeom prst="rect">
                        <a:avLst/>
                      </a:prstGeom>
                    </p:spPr>
                  </p:pic>
                </p:oleObj>
              </mc:Fallback>
            </mc:AlternateContent>
          </a:graphicData>
        </a:graphic>
      </p:graphicFrame>
    </p:spTree>
    <p:extLst>
      <p:ext uri="{BB962C8B-B14F-4D97-AF65-F5344CB8AC3E}">
        <p14:creationId xmlns:p14="http://schemas.microsoft.com/office/powerpoint/2010/main" val="850628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25F7D-9601-B5B0-A549-2689759868F7}"/>
              </a:ext>
            </a:extLst>
          </p:cNvPr>
          <p:cNvSpPr>
            <a:spLocks noGrp="1"/>
          </p:cNvSpPr>
          <p:nvPr>
            <p:ph type="title"/>
          </p:nvPr>
        </p:nvSpPr>
        <p:spPr/>
        <p:txBody>
          <a:bodyPr>
            <a:noAutofit/>
          </a:bodyPr>
          <a:lstStyle/>
          <a:p>
            <a:r>
              <a:rPr lang="en-US" sz="4400" dirty="0">
                <a:latin typeface="Dosis" panose="02010803020202060003" pitchFamily="2" charset="0"/>
              </a:rPr>
              <a:t>Boat Captains, Surface Support, Spectators</a:t>
            </a:r>
          </a:p>
        </p:txBody>
      </p:sp>
      <p:sp>
        <p:nvSpPr>
          <p:cNvPr id="3" name="Content Placeholder 2">
            <a:extLst>
              <a:ext uri="{FF2B5EF4-FFF2-40B4-BE49-F238E27FC236}">
                <a16:creationId xmlns:a16="http://schemas.microsoft.com/office/drawing/2014/main" id="{08DCB0A9-7985-DC3E-DCBB-A46F4434847F}"/>
              </a:ext>
            </a:extLst>
          </p:cNvPr>
          <p:cNvSpPr>
            <a:spLocks noGrp="1"/>
          </p:cNvSpPr>
          <p:nvPr>
            <p:ph idx="1"/>
          </p:nvPr>
        </p:nvSpPr>
        <p:spPr/>
        <p:txBody>
          <a:bodyPr/>
          <a:lstStyle/>
          <a:p>
            <a:r>
              <a:rPr lang="en-US" dirty="0">
                <a:latin typeface="Dosis" panose="02010803020202060003" pitchFamily="2" charset="0"/>
              </a:rPr>
              <a:t>Boat captains, surface support, and spectators are required to sign a waiver if they will be on the water, but do </a:t>
            </a:r>
            <a:r>
              <a:rPr lang="en-US" u="sng" dirty="0">
                <a:latin typeface="Dosis" panose="02010803020202060003" pitchFamily="2" charset="0"/>
              </a:rPr>
              <a:t>not</a:t>
            </a:r>
            <a:r>
              <a:rPr lang="en-US" dirty="0">
                <a:latin typeface="Dosis" panose="02010803020202060003" pitchFamily="2" charset="0"/>
              </a:rPr>
              <a:t> need to pay the registration fee. </a:t>
            </a:r>
          </a:p>
          <a:p>
            <a:endParaRPr lang="en-US" dirty="0">
              <a:latin typeface="Dosis" panose="02010803020202060003" pitchFamily="2" charset="0"/>
            </a:endParaRPr>
          </a:p>
          <a:p>
            <a:r>
              <a:rPr lang="en-US" dirty="0">
                <a:latin typeface="Dosis" panose="02010803020202060003" pitchFamily="2" charset="0"/>
              </a:rPr>
              <a:t>Shirts will be available for $30 for captains, surface support, and spectators. </a:t>
            </a:r>
          </a:p>
        </p:txBody>
      </p:sp>
    </p:spTree>
    <p:extLst>
      <p:ext uri="{BB962C8B-B14F-4D97-AF65-F5344CB8AC3E}">
        <p14:creationId xmlns:p14="http://schemas.microsoft.com/office/powerpoint/2010/main" val="3454457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8D062-7B03-5431-3624-6A69EAA91B30}"/>
              </a:ext>
            </a:extLst>
          </p:cNvPr>
          <p:cNvSpPr>
            <a:spLocks noGrp="1"/>
          </p:cNvSpPr>
          <p:nvPr>
            <p:ph type="title"/>
          </p:nvPr>
        </p:nvSpPr>
        <p:spPr/>
        <p:txBody>
          <a:bodyPr/>
          <a:lstStyle/>
          <a:p>
            <a:r>
              <a:rPr lang="en-US" dirty="0">
                <a:latin typeface="Dosis" panose="02010803020202060003" pitchFamily="2" charset="0"/>
              </a:rPr>
              <a:t>Removal Tools/Techniques</a:t>
            </a:r>
          </a:p>
        </p:txBody>
      </p:sp>
      <p:sp>
        <p:nvSpPr>
          <p:cNvPr id="3" name="Content Placeholder 2">
            <a:extLst>
              <a:ext uri="{FF2B5EF4-FFF2-40B4-BE49-F238E27FC236}">
                <a16:creationId xmlns:a16="http://schemas.microsoft.com/office/drawing/2014/main" id="{A41F9359-049D-79B9-B9F5-A313BAFA52AE}"/>
              </a:ext>
            </a:extLst>
          </p:cNvPr>
          <p:cNvSpPr>
            <a:spLocks noGrp="1"/>
          </p:cNvSpPr>
          <p:nvPr>
            <p:ph idx="1"/>
          </p:nvPr>
        </p:nvSpPr>
        <p:spPr/>
        <p:txBody>
          <a:bodyPr>
            <a:normAutofit/>
          </a:bodyPr>
          <a:lstStyle/>
          <a:p>
            <a:r>
              <a:rPr lang="en-US" dirty="0">
                <a:latin typeface="Dosis" panose="02010803020202060003" pitchFamily="2" charset="0"/>
              </a:rPr>
              <a:t>Pole spears of any length are permitted with a three or more pronged tip. </a:t>
            </a:r>
          </a:p>
          <a:p>
            <a:r>
              <a:rPr lang="en-US" dirty="0">
                <a:latin typeface="Dosis" panose="02010803020202060003" pitchFamily="2" charset="0"/>
              </a:rPr>
              <a:t>Spear guns must be 24 inches or less with a three or more pronged tip. </a:t>
            </a:r>
          </a:p>
          <a:p>
            <a:r>
              <a:rPr lang="en-US" dirty="0">
                <a:latin typeface="Dosis" panose="02010803020202060003" pitchFamily="2" charset="0"/>
              </a:rPr>
              <a:t>Hand nets are permitted.</a:t>
            </a:r>
          </a:p>
          <a:p>
            <a:r>
              <a:rPr lang="en-US" dirty="0">
                <a:latin typeface="Dosis" panose="02010803020202060003" pitchFamily="2" charset="0"/>
              </a:rPr>
              <a:t>Hook and line are permitted.</a:t>
            </a:r>
          </a:p>
          <a:p>
            <a:r>
              <a:rPr lang="en-US" dirty="0">
                <a:latin typeface="Dosis" panose="02010803020202060003" pitchFamily="2" charset="0"/>
              </a:rPr>
              <a:t>Use of chemicals is </a:t>
            </a:r>
            <a:r>
              <a:rPr lang="en-US" u="sng" dirty="0">
                <a:latin typeface="Dosis" panose="02010803020202060003" pitchFamily="2" charset="0"/>
              </a:rPr>
              <a:t>not</a:t>
            </a:r>
            <a:r>
              <a:rPr lang="en-US" dirty="0">
                <a:latin typeface="Dosis" panose="02010803020202060003" pitchFamily="2" charset="0"/>
              </a:rPr>
              <a:t> permitted.</a:t>
            </a:r>
          </a:p>
          <a:p>
            <a:r>
              <a:rPr lang="en-US" dirty="0">
                <a:latin typeface="Dosis" panose="02010803020202060003" pitchFamily="2" charset="0"/>
              </a:rPr>
              <a:t>Use of traps is </a:t>
            </a:r>
            <a:r>
              <a:rPr lang="en-US" u="sng" dirty="0">
                <a:latin typeface="Dosis" panose="02010803020202060003" pitchFamily="2" charset="0"/>
              </a:rPr>
              <a:t>not</a:t>
            </a:r>
            <a:r>
              <a:rPr lang="en-US" dirty="0">
                <a:latin typeface="Dosis" panose="02010803020202060003" pitchFamily="2" charset="0"/>
              </a:rPr>
              <a:t> permitted.</a:t>
            </a:r>
          </a:p>
          <a:p>
            <a:r>
              <a:rPr lang="en-US" dirty="0">
                <a:latin typeface="Dosis" panose="02010803020202060003" pitchFamily="2" charset="0"/>
              </a:rPr>
              <a:t>Use of spear guns longer than 24 inches is </a:t>
            </a:r>
            <a:r>
              <a:rPr lang="en-US" u="sng" dirty="0">
                <a:latin typeface="Dosis" panose="02010803020202060003" pitchFamily="2" charset="0"/>
              </a:rPr>
              <a:t>not</a:t>
            </a:r>
            <a:r>
              <a:rPr lang="en-US" dirty="0">
                <a:latin typeface="Dosis" panose="02010803020202060003" pitchFamily="2" charset="0"/>
              </a:rPr>
              <a:t> permitted. </a:t>
            </a:r>
          </a:p>
          <a:p>
            <a:r>
              <a:rPr lang="en-US" dirty="0">
                <a:latin typeface="Dosis" panose="02010803020202060003" pitchFamily="2" charset="0"/>
              </a:rPr>
              <a:t>Use of a spear with a single point tip is </a:t>
            </a:r>
            <a:r>
              <a:rPr lang="en-US" u="sng" dirty="0">
                <a:latin typeface="Dosis" panose="02010803020202060003" pitchFamily="2" charset="0"/>
              </a:rPr>
              <a:t>not</a:t>
            </a:r>
            <a:r>
              <a:rPr lang="en-US" dirty="0">
                <a:latin typeface="Dosis" panose="02010803020202060003" pitchFamily="2" charset="0"/>
              </a:rPr>
              <a:t> permitted. </a:t>
            </a:r>
          </a:p>
        </p:txBody>
      </p:sp>
    </p:spTree>
    <p:extLst>
      <p:ext uri="{BB962C8B-B14F-4D97-AF65-F5344CB8AC3E}">
        <p14:creationId xmlns:p14="http://schemas.microsoft.com/office/powerpoint/2010/main" val="3779169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E6AB-FB67-47B9-D062-CD91313E9351}"/>
              </a:ext>
            </a:extLst>
          </p:cNvPr>
          <p:cNvSpPr>
            <a:spLocks noGrp="1"/>
          </p:cNvSpPr>
          <p:nvPr>
            <p:ph type="title"/>
          </p:nvPr>
        </p:nvSpPr>
        <p:spPr/>
        <p:txBody>
          <a:bodyPr/>
          <a:lstStyle/>
          <a:p>
            <a:r>
              <a:rPr lang="en-US" dirty="0">
                <a:latin typeface="Dosis" panose="02010803020202060003" pitchFamily="2" charset="0"/>
              </a:rPr>
              <a:t>SCUBA Regulations</a:t>
            </a:r>
          </a:p>
        </p:txBody>
      </p:sp>
      <p:sp>
        <p:nvSpPr>
          <p:cNvPr id="3" name="Content Placeholder 2">
            <a:extLst>
              <a:ext uri="{FF2B5EF4-FFF2-40B4-BE49-F238E27FC236}">
                <a16:creationId xmlns:a16="http://schemas.microsoft.com/office/drawing/2014/main" id="{BCCFF672-FA22-30B7-39D3-DEF45481A1FF}"/>
              </a:ext>
            </a:extLst>
          </p:cNvPr>
          <p:cNvSpPr>
            <a:spLocks noGrp="1"/>
          </p:cNvSpPr>
          <p:nvPr>
            <p:ph idx="1"/>
          </p:nvPr>
        </p:nvSpPr>
        <p:spPr/>
        <p:txBody>
          <a:bodyPr/>
          <a:lstStyle/>
          <a:p>
            <a:r>
              <a:rPr lang="en-US" dirty="0">
                <a:latin typeface="Dosis" panose="02010803020202060003" pitchFamily="2" charset="0"/>
              </a:rPr>
              <a:t>Open circuit, regular air, recreational limits (130ft) only. </a:t>
            </a:r>
          </a:p>
          <a:p>
            <a:r>
              <a:rPr lang="en-US" dirty="0">
                <a:latin typeface="Dosis" panose="02010803020202060003" pitchFamily="2" charset="0"/>
              </a:rPr>
              <a:t>Nitrox is </a:t>
            </a:r>
            <a:r>
              <a:rPr lang="en-US" u="sng" dirty="0">
                <a:latin typeface="Dosis" panose="02010803020202060003" pitchFamily="2" charset="0"/>
              </a:rPr>
              <a:t>not</a:t>
            </a:r>
            <a:r>
              <a:rPr lang="en-US" dirty="0">
                <a:latin typeface="Dosis" panose="02010803020202060003" pitchFamily="2" charset="0"/>
              </a:rPr>
              <a:t> permitted.</a:t>
            </a:r>
          </a:p>
          <a:p>
            <a:r>
              <a:rPr lang="en-US" dirty="0">
                <a:latin typeface="Dosis" panose="02010803020202060003" pitchFamily="2" charset="0"/>
              </a:rPr>
              <a:t>All dives must be within no decompression limits.</a:t>
            </a:r>
          </a:p>
          <a:p>
            <a:r>
              <a:rPr lang="en-US" dirty="0">
                <a:latin typeface="Dosis" panose="02010803020202060003" pitchFamily="2" charset="0"/>
              </a:rPr>
              <a:t>Please observe proper surface interval protocol. </a:t>
            </a:r>
          </a:p>
          <a:p>
            <a:r>
              <a:rPr lang="en-US" dirty="0">
                <a:latin typeface="Dosis" panose="02010803020202060003" pitchFamily="2" charset="0"/>
              </a:rPr>
              <a:t>Always dive with a buddy and hunt together. </a:t>
            </a:r>
          </a:p>
          <a:p>
            <a:endParaRPr lang="en-US" dirty="0">
              <a:latin typeface="Dosis" panose="02010803020202060003" pitchFamily="2" charset="0"/>
            </a:endParaRPr>
          </a:p>
        </p:txBody>
      </p:sp>
    </p:spTree>
    <p:extLst>
      <p:ext uri="{BB962C8B-B14F-4D97-AF65-F5344CB8AC3E}">
        <p14:creationId xmlns:p14="http://schemas.microsoft.com/office/powerpoint/2010/main" val="1994921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DFC17-C1C9-D8EA-91A5-2F7E7DAF56D3}"/>
              </a:ext>
            </a:extLst>
          </p:cNvPr>
          <p:cNvSpPr>
            <a:spLocks noGrp="1"/>
          </p:cNvSpPr>
          <p:nvPr>
            <p:ph type="title"/>
          </p:nvPr>
        </p:nvSpPr>
        <p:spPr/>
        <p:txBody>
          <a:bodyPr/>
          <a:lstStyle/>
          <a:p>
            <a:r>
              <a:rPr lang="en-US" dirty="0">
                <a:latin typeface="Dosis" panose="02010803020202060003" pitchFamily="2" charset="0"/>
              </a:rPr>
              <a:t>Freediving Recommendations</a:t>
            </a:r>
          </a:p>
        </p:txBody>
      </p:sp>
      <p:sp>
        <p:nvSpPr>
          <p:cNvPr id="3" name="Content Placeholder 2">
            <a:extLst>
              <a:ext uri="{FF2B5EF4-FFF2-40B4-BE49-F238E27FC236}">
                <a16:creationId xmlns:a16="http://schemas.microsoft.com/office/drawing/2014/main" id="{7CA43274-964C-F1FB-1201-F444A7D47E09}"/>
              </a:ext>
            </a:extLst>
          </p:cNvPr>
          <p:cNvSpPr>
            <a:spLocks noGrp="1"/>
          </p:cNvSpPr>
          <p:nvPr>
            <p:ph idx="1"/>
          </p:nvPr>
        </p:nvSpPr>
        <p:spPr/>
        <p:txBody>
          <a:bodyPr/>
          <a:lstStyle/>
          <a:p>
            <a:r>
              <a:rPr lang="en-US" dirty="0">
                <a:latin typeface="Dosis" panose="02010803020202060003" pitchFamily="2" charset="0"/>
              </a:rPr>
              <a:t>Always dive with a buddy.</a:t>
            </a:r>
          </a:p>
          <a:p>
            <a:r>
              <a:rPr lang="en-US" dirty="0">
                <a:latin typeface="Dosis" panose="02010803020202060003" pitchFamily="2" charset="0"/>
              </a:rPr>
              <a:t>Dive one at a time.</a:t>
            </a:r>
          </a:p>
          <a:p>
            <a:r>
              <a:rPr lang="en-US" dirty="0">
                <a:latin typeface="Dosis" panose="02010803020202060003" pitchFamily="2" charset="0"/>
              </a:rPr>
              <a:t>The diver on the surface should maintain visual on their dive partner at all times to ensure they are okay. Be ready to react and help at a moments notice.</a:t>
            </a:r>
          </a:p>
          <a:p>
            <a:r>
              <a:rPr lang="en-US" dirty="0">
                <a:latin typeface="Dosis" panose="02010803020202060003" pitchFamily="2" charset="0"/>
              </a:rPr>
              <a:t>CPR training is recommended in the event of a blackout. </a:t>
            </a:r>
          </a:p>
        </p:txBody>
      </p:sp>
    </p:spTree>
    <p:extLst>
      <p:ext uri="{BB962C8B-B14F-4D97-AF65-F5344CB8AC3E}">
        <p14:creationId xmlns:p14="http://schemas.microsoft.com/office/powerpoint/2010/main" val="3358079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393E-1F28-6210-8F75-670A757A799C}"/>
              </a:ext>
            </a:extLst>
          </p:cNvPr>
          <p:cNvSpPr>
            <a:spLocks noGrp="1"/>
          </p:cNvSpPr>
          <p:nvPr>
            <p:ph type="title"/>
          </p:nvPr>
        </p:nvSpPr>
        <p:spPr/>
        <p:txBody>
          <a:bodyPr/>
          <a:lstStyle/>
          <a:p>
            <a:r>
              <a:rPr lang="en-US" dirty="0">
                <a:latin typeface="Dosis" panose="02010803020202060003" pitchFamily="2" charset="0"/>
              </a:rPr>
              <a:t>What to do for a lionfish sting?</a:t>
            </a:r>
          </a:p>
        </p:txBody>
      </p:sp>
      <p:sp>
        <p:nvSpPr>
          <p:cNvPr id="3" name="Content Placeholder 2">
            <a:extLst>
              <a:ext uri="{FF2B5EF4-FFF2-40B4-BE49-F238E27FC236}">
                <a16:creationId xmlns:a16="http://schemas.microsoft.com/office/drawing/2014/main" id="{90195BC4-1129-8E8A-B0E7-15EDD3DB6D7C}"/>
              </a:ext>
            </a:extLst>
          </p:cNvPr>
          <p:cNvSpPr>
            <a:spLocks noGrp="1"/>
          </p:cNvSpPr>
          <p:nvPr>
            <p:ph idx="1"/>
          </p:nvPr>
        </p:nvSpPr>
        <p:spPr/>
        <p:txBody>
          <a:bodyPr/>
          <a:lstStyle/>
          <a:p>
            <a:r>
              <a:rPr lang="en-US" dirty="0">
                <a:latin typeface="Dosis" panose="02010803020202060003" pitchFamily="2" charset="0"/>
              </a:rPr>
              <a:t>CORE recommends that you carry hot water in an insulated bottle and a thermometer to measure temperature. </a:t>
            </a:r>
          </a:p>
          <a:p>
            <a:r>
              <a:rPr lang="en-US" dirty="0">
                <a:latin typeface="Dosis" panose="02010803020202060003" pitchFamily="2" charset="0"/>
              </a:rPr>
              <a:t>The protein denatures at 107 degrees Fahrenheit. Mix your hot water with cooler water in a container until 107 degrees is reached, and then submerge the sting. </a:t>
            </a:r>
          </a:p>
          <a:p>
            <a:r>
              <a:rPr lang="en-US" dirty="0">
                <a:latin typeface="Dosis" panose="02010803020202060003" pitchFamily="2" charset="0"/>
              </a:rPr>
              <a:t>If you are allergic to Jack Spaniards, you are allergic to lionfish stings. We recommend you carry an Epi Pen just in case. </a:t>
            </a:r>
          </a:p>
          <a:p>
            <a:r>
              <a:rPr lang="en-US" dirty="0">
                <a:latin typeface="Dosis" panose="02010803020202060003" pitchFamily="2" charset="0"/>
              </a:rPr>
              <a:t>If one of your team members is stung and is allergic, seek medical attention immediately. </a:t>
            </a:r>
          </a:p>
        </p:txBody>
      </p:sp>
    </p:spTree>
    <p:extLst>
      <p:ext uri="{BB962C8B-B14F-4D97-AF65-F5344CB8AC3E}">
        <p14:creationId xmlns:p14="http://schemas.microsoft.com/office/powerpoint/2010/main" val="4235437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45286-3E44-41D5-81E3-000F19D60F6C}"/>
              </a:ext>
            </a:extLst>
          </p:cNvPr>
          <p:cNvSpPr>
            <a:spLocks noGrp="1"/>
          </p:cNvSpPr>
          <p:nvPr>
            <p:ph type="title"/>
          </p:nvPr>
        </p:nvSpPr>
        <p:spPr/>
        <p:txBody>
          <a:bodyPr/>
          <a:lstStyle/>
          <a:p>
            <a:r>
              <a:rPr lang="en-US" dirty="0">
                <a:latin typeface="Dosis" panose="02010803020202060003" pitchFamily="2" charset="0"/>
              </a:rPr>
              <a:t>Weigh Stations</a:t>
            </a:r>
          </a:p>
        </p:txBody>
      </p:sp>
      <p:sp>
        <p:nvSpPr>
          <p:cNvPr id="3" name="Content Placeholder 2">
            <a:extLst>
              <a:ext uri="{FF2B5EF4-FFF2-40B4-BE49-F238E27FC236}">
                <a16:creationId xmlns:a16="http://schemas.microsoft.com/office/drawing/2014/main" id="{E78845B3-81AA-4A07-A055-D2CFB0856B02}"/>
              </a:ext>
            </a:extLst>
          </p:cNvPr>
          <p:cNvSpPr>
            <a:spLocks noGrp="1"/>
          </p:cNvSpPr>
          <p:nvPr>
            <p:ph idx="1"/>
          </p:nvPr>
        </p:nvSpPr>
        <p:spPr/>
        <p:txBody>
          <a:bodyPr>
            <a:normAutofit/>
          </a:bodyPr>
          <a:lstStyle/>
          <a:p>
            <a:r>
              <a:rPr lang="en-US" dirty="0">
                <a:latin typeface="Dosis" panose="02010803020202060003" pitchFamily="2" charset="0"/>
              </a:rPr>
              <a:t>Weigh stations will be located at/near:</a:t>
            </a:r>
          </a:p>
          <a:p>
            <a:pPr lvl="1"/>
            <a:r>
              <a:rPr lang="en-US" dirty="0">
                <a:latin typeface="Dosis" panose="02010803020202060003" pitchFamily="2" charset="0"/>
              </a:rPr>
              <a:t>Frederiksted Boat Ramp</a:t>
            </a:r>
          </a:p>
          <a:p>
            <a:pPr lvl="1"/>
            <a:r>
              <a:rPr lang="en-US" dirty="0">
                <a:latin typeface="Dosis" panose="02010803020202060003" pitchFamily="2" charset="0"/>
              </a:rPr>
              <a:t>Altoona Lagoon Boat Ramp</a:t>
            </a:r>
          </a:p>
          <a:p>
            <a:pPr lvl="1"/>
            <a:r>
              <a:rPr lang="en-US" dirty="0">
                <a:latin typeface="Dosis" panose="02010803020202060003" pitchFamily="2" charset="0"/>
              </a:rPr>
              <a:t>Molasses Pier Boat Ramp (subject to change based on demand)</a:t>
            </a:r>
          </a:p>
          <a:p>
            <a:r>
              <a:rPr lang="en-US" dirty="0">
                <a:latin typeface="Dosis" panose="02010803020202060003" pitchFamily="2" charset="0"/>
              </a:rPr>
              <a:t>Weigh stations will be open from 12pm – 4pm and staffed by representatives from DPNR Fish and Wildlife and volunteers. </a:t>
            </a:r>
          </a:p>
          <a:p>
            <a:r>
              <a:rPr lang="en-US" dirty="0">
                <a:latin typeface="Dosis" panose="02010803020202060003" pitchFamily="2" charset="0"/>
              </a:rPr>
              <a:t>DFW staff will be handling the measuring and tabulation of your catch. </a:t>
            </a:r>
          </a:p>
          <a:p>
            <a:pPr lvl="1"/>
            <a:r>
              <a:rPr lang="en-US" dirty="0">
                <a:latin typeface="Dosis" panose="02010803020202060003" pitchFamily="2" charset="0"/>
              </a:rPr>
              <a:t>DFW staff will review and record the condition and measurements of each fish.</a:t>
            </a:r>
          </a:p>
          <a:p>
            <a:pPr lvl="1"/>
            <a:r>
              <a:rPr lang="en-US" dirty="0">
                <a:latin typeface="Dosis" panose="02010803020202060003" pitchFamily="2" charset="0"/>
              </a:rPr>
              <a:t>All decisions by DFW officials are final and non-negotiable.</a:t>
            </a:r>
          </a:p>
        </p:txBody>
      </p:sp>
    </p:spTree>
    <p:extLst>
      <p:ext uri="{BB962C8B-B14F-4D97-AF65-F5344CB8AC3E}">
        <p14:creationId xmlns:p14="http://schemas.microsoft.com/office/powerpoint/2010/main" val="2773277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D313C-96F2-11AB-B2FA-AA4118F40B72}"/>
              </a:ext>
            </a:extLst>
          </p:cNvPr>
          <p:cNvSpPr>
            <a:spLocks noGrp="1"/>
          </p:cNvSpPr>
          <p:nvPr>
            <p:ph type="title"/>
          </p:nvPr>
        </p:nvSpPr>
        <p:spPr/>
        <p:txBody>
          <a:bodyPr/>
          <a:lstStyle/>
          <a:p>
            <a:r>
              <a:rPr lang="en-US" dirty="0">
                <a:latin typeface="Dosis" panose="02010803020202060003" pitchFamily="2" charset="0"/>
              </a:rPr>
              <a:t>Weigh Stations Continued…</a:t>
            </a:r>
          </a:p>
        </p:txBody>
      </p:sp>
      <p:sp>
        <p:nvSpPr>
          <p:cNvPr id="3" name="Content Placeholder 2">
            <a:extLst>
              <a:ext uri="{FF2B5EF4-FFF2-40B4-BE49-F238E27FC236}">
                <a16:creationId xmlns:a16="http://schemas.microsoft.com/office/drawing/2014/main" id="{BB096966-41D7-718E-383A-911028D487EB}"/>
              </a:ext>
            </a:extLst>
          </p:cNvPr>
          <p:cNvSpPr>
            <a:spLocks noGrp="1"/>
          </p:cNvSpPr>
          <p:nvPr>
            <p:ph idx="1"/>
          </p:nvPr>
        </p:nvSpPr>
        <p:spPr/>
        <p:txBody>
          <a:bodyPr/>
          <a:lstStyle/>
          <a:p>
            <a:r>
              <a:rPr lang="en-US" dirty="0">
                <a:latin typeface="Dosis" panose="02010803020202060003" pitchFamily="2" charset="0"/>
              </a:rPr>
              <a:t>Teams will forfeit their catch at each weigh station after tabulation is complete. </a:t>
            </a:r>
          </a:p>
          <a:p>
            <a:r>
              <a:rPr lang="en-US" dirty="0">
                <a:latin typeface="Dosis" panose="02010803020202060003" pitchFamily="2" charset="0"/>
              </a:rPr>
              <a:t>Once the weighmaster has successfully processed your team’s entries, the lionfish will be stored on ice and become property of the event. </a:t>
            </a:r>
          </a:p>
          <a:p>
            <a:r>
              <a:rPr lang="en-US" dirty="0">
                <a:latin typeface="Dosis" panose="02010803020202060003" pitchFamily="2" charset="0"/>
              </a:rPr>
              <a:t>CORE officials will maintain safe possession of the catch until the end of the event where it will be transported for preparation to be served at the awards ceremony on Sunday by </a:t>
            </a:r>
            <a:r>
              <a:rPr lang="en-US" dirty="0" err="1">
                <a:latin typeface="Dosis" panose="02010803020202060003" pitchFamily="2" charset="0"/>
              </a:rPr>
              <a:t>Yaadie</a:t>
            </a:r>
            <a:r>
              <a:rPr lang="en-US" dirty="0">
                <a:latin typeface="Dosis" panose="02010803020202060003" pitchFamily="2" charset="0"/>
              </a:rPr>
              <a:t> in St. Croix Catering. </a:t>
            </a:r>
          </a:p>
          <a:p>
            <a:r>
              <a:rPr lang="en-US" dirty="0">
                <a:latin typeface="Dosis" panose="02010803020202060003" pitchFamily="2" charset="0"/>
              </a:rPr>
              <a:t>Lionfish from the event will also be available at the Ridge 2 Reef slow down dinner tomorrow night . </a:t>
            </a:r>
          </a:p>
        </p:txBody>
      </p:sp>
    </p:spTree>
    <p:extLst>
      <p:ext uri="{BB962C8B-B14F-4D97-AF65-F5344CB8AC3E}">
        <p14:creationId xmlns:p14="http://schemas.microsoft.com/office/powerpoint/2010/main" val="1372464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EF47-70AE-CAA6-314E-18E03D6F8517}"/>
              </a:ext>
            </a:extLst>
          </p:cNvPr>
          <p:cNvSpPr>
            <a:spLocks noGrp="1"/>
          </p:cNvSpPr>
          <p:nvPr>
            <p:ph type="title"/>
          </p:nvPr>
        </p:nvSpPr>
        <p:spPr/>
        <p:txBody>
          <a:bodyPr/>
          <a:lstStyle/>
          <a:p>
            <a:r>
              <a:rPr lang="en-US" dirty="0">
                <a:latin typeface="Dosis" panose="02010803020202060003" pitchFamily="2" charset="0"/>
              </a:rPr>
              <a:t>Entries</a:t>
            </a:r>
          </a:p>
        </p:txBody>
      </p:sp>
      <p:sp>
        <p:nvSpPr>
          <p:cNvPr id="3" name="Content Placeholder 2">
            <a:extLst>
              <a:ext uri="{FF2B5EF4-FFF2-40B4-BE49-F238E27FC236}">
                <a16:creationId xmlns:a16="http://schemas.microsoft.com/office/drawing/2014/main" id="{631FC490-1952-6375-3FF4-B1ADBC45D49D}"/>
              </a:ext>
            </a:extLst>
          </p:cNvPr>
          <p:cNvSpPr>
            <a:spLocks noGrp="1"/>
          </p:cNvSpPr>
          <p:nvPr>
            <p:ph idx="1"/>
          </p:nvPr>
        </p:nvSpPr>
        <p:spPr/>
        <p:txBody>
          <a:bodyPr>
            <a:normAutofit fontScale="85000" lnSpcReduction="20000"/>
          </a:bodyPr>
          <a:lstStyle/>
          <a:p>
            <a:r>
              <a:rPr lang="en-US" dirty="0">
                <a:latin typeface="Dosis" panose="02010803020202060003" pitchFamily="2" charset="0"/>
              </a:rPr>
              <a:t>Each team is allowed to submit one entry per category. </a:t>
            </a:r>
          </a:p>
          <a:p>
            <a:r>
              <a:rPr lang="en-US" dirty="0">
                <a:latin typeface="Dosis" panose="02010803020202060003" pitchFamily="2" charset="0"/>
              </a:rPr>
              <a:t>For the Largest and Smallest Category, each team is allowed to submit one fish. </a:t>
            </a:r>
          </a:p>
          <a:p>
            <a:r>
              <a:rPr lang="en-US" dirty="0">
                <a:latin typeface="Dosis" panose="02010803020202060003" pitchFamily="2" charset="0"/>
              </a:rPr>
              <a:t>For the Most category, each team will submit their entire catch. The team’s entries into largest and smallest will also count toward their Most total. </a:t>
            </a:r>
          </a:p>
          <a:p>
            <a:r>
              <a:rPr lang="en-US" dirty="0">
                <a:latin typeface="Dosis" panose="02010803020202060003" pitchFamily="2" charset="0"/>
              </a:rPr>
              <a:t>Only whole lionfish, caught on May 27</a:t>
            </a:r>
            <a:r>
              <a:rPr lang="en-US" baseline="30000" dirty="0">
                <a:latin typeface="Dosis" panose="02010803020202060003" pitchFamily="2" charset="0"/>
              </a:rPr>
              <a:t>th</a:t>
            </a:r>
            <a:r>
              <a:rPr lang="en-US" dirty="0">
                <a:latin typeface="Dosis" panose="02010803020202060003" pitchFamily="2" charset="0"/>
              </a:rPr>
              <a:t> 2023 may be submitted. Fish with missing heads or tails will not be accepted.</a:t>
            </a:r>
          </a:p>
          <a:p>
            <a:r>
              <a:rPr lang="en-US" dirty="0">
                <a:latin typeface="Dosis" panose="02010803020202060003" pitchFamily="2" charset="0"/>
              </a:rPr>
              <a:t>Largest and smallest will be determined by the length of the fish, in millimeters, from the tip of the snout to the fork of the tail. </a:t>
            </a:r>
          </a:p>
          <a:p>
            <a:r>
              <a:rPr lang="en-US" dirty="0">
                <a:latin typeface="Dosis" panose="02010803020202060003" pitchFamily="2" charset="0"/>
              </a:rPr>
              <a:t>Any live lionfish at the scoring stations must be euthanized prior to measurement. </a:t>
            </a:r>
          </a:p>
          <a:p>
            <a:r>
              <a:rPr lang="en-US" dirty="0">
                <a:latin typeface="Dosis" panose="02010803020202060003" pitchFamily="2" charset="0"/>
              </a:rPr>
              <a:t>In the event of tie, the winning team will be determined by the earliest check in time at the scoring station. </a:t>
            </a:r>
          </a:p>
          <a:p>
            <a:r>
              <a:rPr lang="en-US" dirty="0">
                <a:latin typeface="Dosis" panose="02010803020202060003" pitchFamily="2" charset="0"/>
              </a:rPr>
              <a:t>Largest and Smallest contenders will be tagged and separated from the rest of the catch.</a:t>
            </a:r>
          </a:p>
        </p:txBody>
      </p:sp>
    </p:spTree>
    <p:extLst>
      <p:ext uri="{BB962C8B-B14F-4D97-AF65-F5344CB8AC3E}">
        <p14:creationId xmlns:p14="http://schemas.microsoft.com/office/powerpoint/2010/main" val="3678698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CB802-B48B-E442-7A69-586D4CABFB0E}"/>
              </a:ext>
            </a:extLst>
          </p:cNvPr>
          <p:cNvSpPr>
            <a:spLocks noGrp="1"/>
          </p:cNvSpPr>
          <p:nvPr>
            <p:ph type="title"/>
          </p:nvPr>
        </p:nvSpPr>
        <p:spPr/>
        <p:txBody>
          <a:bodyPr>
            <a:normAutofit/>
          </a:bodyPr>
          <a:lstStyle/>
          <a:p>
            <a:r>
              <a:rPr lang="en-US" dirty="0">
                <a:latin typeface="Dosis" panose="02010803020202060003" pitchFamily="2" charset="0"/>
              </a:rPr>
              <a:t>Gear Disinfection Recommendations</a:t>
            </a:r>
          </a:p>
        </p:txBody>
      </p:sp>
      <p:sp>
        <p:nvSpPr>
          <p:cNvPr id="3" name="Content Placeholder 2">
            <a:extLst>
              <a:ext uri="{FF2B5EF4-FFF2-40B4-BE49-F238E27FC236}">
                <a16:creationId xmlns:a16="http://schemas.microsoft.com/office/drawing/2014/main" id="{9855F0C1-5DB0-7DEC-7C49-543B211A3F7E}"/>
              </a:ext>
            </a:extLst>
          </p:cNvPr>
          <p:cNvSpPr>
            <a:spLocks noGrp="1"/>
          </p:cNvSpPr>
          <p:nvPr>
            <p:ph idx="1"/>
          </p:nvPr>
        </p:nvSpPr>
        <p:spPr/>
        <p:txBody>
          <a:bodyPr/>
          <a:lstStyle/>
          <a:p>
            <a:r>
              <a:rPr lang="en-US" dirty="0">
                <a:latin typeface="Dosis" panose="02010803020202060003" pitchFamily="2" charset="0"/>
              </a:rPr>
              <a:t>CORE recommends that you disinfect any and all gear at the end of the Derby. </a:t>
            </a:r>
          </a:p>
          <a:p>
            <a:endParaRPr lang="en-US" dirty="0">
              <a:latin typeface="Dosis" panose="02010803020202060003" pitchFamily="2" charset="0"/>
            </a:endParaRPr>
          </a:p>
          <a:p>
            <a:pPr marL="0" indent="0">
              <a:buNone/>
            </a:pPr>
            <a:r>
              <a:rPr lang="en-US" dirty="0">
                <a:latin typeface="Dosis" panose="02010803020202060003" pitchFamily="2" charset="0"/>
              </a:rPr>
              <a:t>	You can find disinfection guidelines on NOAA’s website </a:t>
            </a:r>
            <a:r>
              <a:rPr lang="en-US" dirty="0">
                <a:latin typeface="Dosis" panose="02010803020202060003" pitchFamily="2" charset="0"/>
                <a:hlinkClick r:id="rId2"/>
              </a:rPr>
              <a:t>here</a:t>
            </a:r>
            <a:r>
              <a:rPr lang="en-US" dirty="0">
                <a:latin typeface="Dosis" panose="02010803020202060003" pitchFamily="2" charset="0"/>
              </a:rPr>
              <a:t>.</a:t>
            </a:r>
          </a:p>
        </p:txBody>
      </p:sp>
      <p:pic>
        <p:nvPicPr>
          <p:cNvPr id="5" name="Picture 4">
            <a:extLst>
              <a:ext uri="{FF2B5EF4-FFF2-40B4-BE49-F238E27FC236}">
                <a16:creationId xmlns:a16="http://schemas.microsoft.com/office/drawing/2014/main" id="{612DD9F9-FA41-285D-7AA0-981804948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307" y="3692649"/>
            <a:ext cx="3023260" cy="3023260"/>
          </a:xfrm>
          <a:prstGeom prst="rect">
            <a:avLst/>
          </a:prstGeom>
        </p:spPr>
      </p:pic>
    </p:spTree>
    <p:extLst>
      <p:ext uri="{BB962C8B-B14F-4D97-AF65-F5344CB8AC3E}">
        <p14:creationId xmlns:p14="http://schemas.microsoft.com/office/powerpoint/2010/main" val="1892645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7B5D-3B80-53BE-39DE-61B18E5DD008}"/>
              </a:ext>
            </a:extLst>
          </p:cNvPr>
          <p:cNvSpPr>
            <a:spLocks noGrp="1"/>
          </p:cNvSpPr>
          <p:nvPr>
            <p:ph type="title"/>
          </p:nvPr>
        </p:nvSpPr>
        <p:spPr/>
        <p:txBody>
          <a:bodyPr/>
          <a:lstStyle/>
          <a:p>
            <a:r>
              <a:rPr lang="en-US" dirty="0">
                <a:latin typeface="Dosis" panose="02010803020202060003" pitchFamily="2" charset="0"/>
              </a:rPr>
              <a:t>Awards</a:t>
            </a:r>
          </a:p>
        </p:txBody>
      </p:sp>
      <p:sp>
        <p:nvSpPr>
          <p:cNvPr id="3" name="Content Placeholder 2">
            <a:extLst>
              <a:ext uri="{FF2B5EF4-FFF2-40B4-BE49-F238E27FC236}">
                <a16:creationId xmlns:a16="http://schemas.microsoft.com/office/drawing/2014/main" id="{9A57B546-636D-65B9-AA7E-B0653E545D21}"/>
              </a:ext>
            </a:extLst>
          </p:cNvPr>
          <p:cNvSpPr>
            <a:spLocks noGrp="1"/>
          </p:cNvSpPr>
          <p:nvPr>
            <p:ph idx="1"/>
          </p:nvPr>
        </p:nvSpPr>
        <p:spPr/>
        <p:txBody>
          <a:bodyPr/>
          <a:lstStyle/>
          <a:p>
            <a:r>
              <a:rPr lang="en-US" dirty="0">
                <a:latin typeface="Dosis" panose="02010803020202060003" pitchFamily="2" charset="0"/>
              </a:rPr>
              <a:t>Awards will be determined after all tabulation is complete at each weigh station. Derby officials will convene Saturday night to verify the results and determine which teams have met all qualifications to receive a prize. </a:t>
            </a:r>
          </a:p>
          <a:p>
            <a:r>
              <a:rPr lang="en-US" dirty="0">
                <a:latin typeface="Dosis" panose="02010803020202060003" pitchFamily="2" charset="0"/>
              </a:rPr>
              <a:t>Awards will be announced on Sunday afternoon at Leatherback Brewery from 2-6pm.</a:t>
            </a:r>
          </a:p>
          <a:p>
            <a:r>
              <a:rPr lang="en-US" dirty="0">
                <a:latin typeface="Dosis" panose="02010803020202060003" pitchFamily="2" charset="0"/>
              </a:rPr>
              <a:t>Cash awards will be delivered by bank check to the Team Leader at the Awards Ceremony.</a:t>
            </a:r>
          </a:p>
          <a:p>
            <a:r>
              <a:rPr lang="en-US" dirty="0">
                <a:latin typeface="Dosis" panose="02010803020202060003" pitchFamily="2" charset="0"/>
              </a:rPr>
              <a:t>Unclaimed prizes will be rolled into next year’s derby prize pool.  </a:t>
            </a:r>
          </a:p>
          <a:p>
            <a:r>
              <a:rPr lang="en-US" dirty="0">
                <a:latin typeface="Dosis" panose="02010803020202060003" pitchFamily="2" charset="0"/>
              </a:rPr>
              <a:t>Prize amounts are per team, and not per individual. </a:t>
            </a:r>
          </a:p>
        </p:txBody>
      </p:sp>
    </p:spTree>
    <p:extLst>
      <p:ext uri="{BB962C8B-B14F-4D97-AF65-F5344CB8AC3E}">
        <p14:creationId xmlns:p14="http://schemas.microsoft.com/office/powerpoint/2010/main" val="1863293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05F7EA-E4B7-A6DA-A93E-C6AF10B7DDE4}"/>
              </a:ext>
            </a:extLst>
          </p:cNvPr>
          <p:cNvSpPr/>
          <p:nvPr/>
        </p:nvSpPr>
        <p:spPr>
          <a:xfrm>
            <a:off x="0" y="1528450"/>
            <a:ext cx="12192000" cy="53295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B82480-7058-D699-48AF-AF940F62CD91}"/>
              </a:ext>
            </a:extLst>
          </p:cNvPr>
          <p:cNvSpPr>
            <a:spLocks noGrp="1"/>
          </p:cNvSpPr>
          <p:nvPr>
            <p:ph type="title"/>
          </p:nvPr>
        </p:nvSpPr>
        <p:spPr>
          <a:xfrm>
            <a:off x="838200" y="202887"/>
            <a:ext cx="10515600" cy="1325563"/>
          </a:xfrm>
        </p:spPr>
        <p:txBody>
          <a:bodyPr/>
          <a:lstStyle/>
          <a:p>
            <a:pPr algn="ctr"/>
            <a:r>
              <a:rPr lang="en-US" dirty="0">
                <a:latin typeface="Dosis" panose="02010803020202060003" pitchFamily="2" charset="0"/>
              </a:rPr>
              <a:t>Refreshments and Location Sponsor</a:t>
            </a:r>
          </a:p>
        </p:txBody>
      </p:sp>
      <p:pic>
        <p:nvPicPr>
          <p:cNvPr id="7" name="Picture 6">
            <a:extLst>
              <a:ext uri="{FF2B5EF4-FFF2-40B4-BE49-F238E27FC236}">
                <a16:creationId xmlns:a16="http://schemas.microsoft.com/office/drawing/2014/main" id="{D2B4A30A-84C1-06D5-0975-0A233C901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5532" y="1993007"/>
            <a:ext cx="5940936" cy="3765279"/>
          </a:xfrm>
          <a:prstGeom prst="rect">
            <a:avLst/>
          </a:prstGeom>
        </p:spPr>
      </p:pic>
      <p:pic>
        <p:nvPicPr>
          <p:cNvPr id="11" name="batman-transition-download-sound-link">
            <a:hlinkClick r:id="" action="ppaction://media"/>
            <a:extLst>
              <a:ext uri="{FF2B5EF4-FFF2-40B4-BE49-F238E27FC236}">
                <a16:creationId xmlns:a16="http://schemas.microsoft.com/office/drawing/2014/main" id="{973BA7B9-9913-5181-2A0E-41278097D44C}"/>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168233" y="1688207"/>
            <a:ext cx="609600" cy="609600"/>
          </a:xfrm>
          <a:prstGeom prst="rect">
            <a:avLst/>
          </a:prstGeom>
        </p:spPr>
      </p:pic>
    </p:spTree>
    <p:extLst>
      <p:ext uri="{BB962C8B-B14F-4D97-AF65-F5344CB8AC3E}">
        <p14:creationId xmlns:p14="http://schemas.microsoft.com/office/powerpoint/2010/main" val="180461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par>
                                <p:cTn id="11" presetID="1" presetClass="mediacall" presetSubtype="0" fill="hold" nodeType="withEffect">
                                  <p:stCondLst>
                                    <p:cond delay="0"/>
                                  </p:stCondLst>
                                  <p:childTnLst>
                                    <p:cmd type="call" cmd="playFrom(0.0)">
                                      <p:cBhvr>
                                        <p:cTn id="12" dur="263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62D8-E453-E188-AD4D-C26800C0D078}"/>
              </a:ext>
            </a:extLst>
          </p:cNvPr>
          <p:cNvSpPr>
            <a:spLocks noGrp="1"/>
          </p:cNvSpPr>
          <p:nvPr>
            <p:ph type="title"/>
          </p:nvPr>
        </p:nvSpPr>
        <p:spPr/>
        <p:txBody>
          <a:bodyPr/>
          <a:lstStyle/>
          <a:p>
            <a:r>
              <a:rPr lang="en-US" dirty="0">
                <a:latin typeface="Dosis" panose="02010803020202060003" pitchFamily="2" charset="0"/>
              </a:rPr>
              <a:t>Awards – Commercial Division</a:t>
            </a:r>
          </a:p>
        </p:txBody>
      </p:sp>
      <p:sp>
        <p:nvSpPr>
          <p:cNvPr id="3" name="Content Placeholder 2">
            <a:extLst>
              <a:ext uri="{FF2B5EF4-FFF2-40B4-BE49-F238E27FC236}">
                <a16:creationId xmlns:a16="http://schemas.microsoft.com/office/drawing/2014/main" id="{76F2BA9D-9FE7-BFB9-9084-8D5756E56DE3}"/>
              </a:ext>
            </a:extLst>
          </p:cNvPr>
          <p:cNvSpPr>
            <a:spLocks noGrp="1"/>
          </p:cNvSpPr>
          <p:nvPr>
            <p:ph idx="1"/>
          </p:nvPr>
        </p:nvSpPr>
        <p:spPr/>
        <p:txBody>
          <a:bodyPr>
            <a:normAutofit fontScale="92500" lnSpcReduction="10000"/>
          </a:bodyPr>
          <a:lstStyle/>
          <a:p>
            <a:pPr>
              <a:buFont typeface="Arial" panose="020B0604020202020204" pitchFamily="34" charset="0"/>
              <a:buChar char="•"/>
            </a:pPr>
            <a:r>
              <a:rPr lang="en-US" dirty="0">
                <a:latin typeface="Dosis" panose="02010803020202060003" pitchFamily="2" charset="0"/>
              </a:rPr>
              <a:t>Largest</a:t>
            </a:r>
            <a:br>
              <a:rPr lang="en-US" dirty="0">
                <a:latin typeface="Dosis" panose="02010803020202060003" pitchFamily="2" charset="0"/>
              </a:rPr>
            </a:br>
            <a:r>
              <a:rPr lang="en-US" dirty="0">
                <a:latin typeface="Dosis" panose="02010803020202060003" pitchFamily="2" charset="0"/>
              </a:rPr>
              <a:t>	1st - $1000 + ORCA Cooler from Adventures in Diving</a:t>
            </a:r>
            <a:br>
              <a:rPr lang="en-US" dirty="0">
                <a:latin typeface="Dosis" panose="02010803020202060003" pitchFamily="2" charset="0"/>
              </a:rPr>
            </a:br>
            <a:r>
              <a:rPr lang="en-US" dirty="0">
                <a:latin typeface="Dosis" panose="02010803020202060003" pitchFamily="2" charset="0"/>
              </a:rPr>
              <a:t>	2nd - $500 + Lionfish Necklace and Earrings</a:t>
            </a:r>
            <a:br>
              <a:rPr lang="en-US" dirty="0">
                <a:latin typeface="Dosis" panose="02010803020202060003" pitchFamily="2" charset="0"/>
              </a:rPr>
            </a:br>
            <a:r>
              <a:rPr lang="en-US" dirty="0">
                <a:latin typeface="Dosis" panose="02010803020202060003" pitchFamily="2" charset="0"/>
              </a:rPr>
              <a:t>	3rd - $150 dinner certificate to Sand Castle on the Beach</a:t>
            </a:r>
          </a:p>
          <a:p>
            <a:pPr>
              <a:buFont typeface="Arial" panose="020B0604020202020204" pitchFamily="34" charset="0"/>
              <a:buChar char="•"/>
            </a:pPr>
            <a:r>
              <a:rPr lang="en-US" dirty="0">
                <a:latin typeface="Dosis" panose="02010803020202060003" pitchFamily="2" charset="0"/>
              </a:rPr>
              <a:t>Smallest</a:t>
            </a:r>
            <a:br>
              <a:rPr lang="en-US" dirty="0">
                <a:latin typeface="Dosis" panose="02010803020202060003" pitchFamily="2" charset="0"/>
              </a:rPr>
            </a:br>
            <a:r>
              <a:rPr lang="en-US" dirty="0">
                <a:latin typeface="Dosis" panose="02010803020202060003" pitchFamily="2" charset="0"/>
              </a:rPr>
              <a:t>	1st - $1000</a:t>
            </a:r>
            <a:br>
              <a:rPr lang="en-US" dirty="0">
                <a:latin typeface="Dosis" panose="02010803020202060003" pitchFamily="2" charset="0"/>
              </a:rPr>
            </a:br>
            <a:r>
              <a:rPr lang="en-US" dirty="0">
                <a:latin typeface="Dosis" panose="02010803020202060003" pitchFamily="2" charset="0"/>
              </a:rPr>
              <a:t>	2nd - $500 + Lionfish Ring</a:t>
            </a:r>
            <a:br>
              <a:rPr lang="en-US" dirty="0">
                <a:latin typeface="Dosis" panose="02010803020202060003" pitchFamily="2" charset="0"/>
              </a:rPr>
            </a:br>
            <a:r>
              <a:rPr lang="en-US" dirty="0">
                <a:latin typeface="Dosis" panose="02010803020202060003" pitchFamily="2" charset="0"/>
              </a:rPr>
              <a:t>	3rd - $50 dollar gift card to Molly's + Tank fill card from </a:t>
            </a:r>
            <a:r>
              <a:rPr lang="en-US" dirty="0" err="1">
                <a:latin typeface="Dosis" panose="02010803020202060003" pitchFamily="2" charset="0"/>
              </a:rPr>
              <a:t>Sweetbottom</a:t>
            </a:r>
            <a:endParaRPr lang="en-US" dirty="0">
              <a:latin typeface="Dosis" panose="02010803020202060003" pitchFamily="2" charset="0"/>
            </a:endParaRPr>
          </a:p>
          <a:p>
            <a:pPr>
              <a:buFont typeface="Arial" panose="020B0604020202020204" pitchFamily="34" charset="0"/>
              <a:buChar char="•"/>
            </a:pPr>
            <a:r>
              <a:rPr lang="en-US" dirty="0">
                <a:latin typeface="Dosis" panose="02010803020202060003" pitchFamily="2" charset="0"/>
              </a:rPr>
              <a:t>Most</a:t>
            </a:r>
            <a:br>
              <a:rPr lang="en-US" dirty="0">
                <a:latin typeface="Dosis" panose="02010803020202060003" pitchFamily="2" charset="0"/>
              </a:rPr>
            </a:br>
            <a:r>
              <a:rPr lang="en-US" dirty="0">
                <a:latin typeface="Dosis" panose="02010803020202060003" pitchFamily="2" charset="0"/>
              </a:rPr>
              <a:t>	1st - $1000 +  Tank fill card from </a:t>
            </a:r>
            <a:r>
              <a:rPr lang="en-US" dirty="0" err="1">
                <a:latin typeface="Dosis" panose="02010803020202060003" pitchFamily="2" charset="0"/>
              </a:rPr>
              <a:t>Sweetbottom</a:t>
            </a:r>
            <a:br>
              <a:rPr lang="en-US" dirty="0">
                <a:latin typeface="Dosis" panose="02010803020202060003" pitchFamily="2" charset="0"/>
              </a:rPr>
            </a:br>
            <a:r>
              <a:rPr lang="en-US" dirty="0">
                <a:latin typeface="Dosis" panose="02010803020202060003" pitchFamily="2" charset="0"/>
              </a:rPr>
              <a:t>	2nd - $500 + $50 dollar gift card to Molly’s</a:t>
            </a:r>
            <a:br>
              <a:rPr lang="en-US" dirty="0">
                <a:latin typeface="Dosis" panose="02010803020202060003" pitchFamily="2" charset="0"/>
              </a:rPr>
            </a:br>
            <a:r>
              <a:rPr lang="en-US" dirty="0">
                <a:latin typeface="Dosis" panose="02010803020202060003" pitchFamily="2" charset="0"/>
              </a:rPr>
              <a:t>	3rd - Earrings from Crucian Gold + Tank fill card from </a:t>
            </a:r>
            <a:r>
              <a:rPr lang="en-US" dirty="0" err="1">
                <a:latin typeface="Dosis" panose="02010803020202060003" pitchFamily="2" charset="0"/>
              </a:rPr>
              <a:t>Sweetbottom</a:t>
            </a:r>
            <a:endParaRPr lang="en-US" dirty="0">
              <a:latin typeface="Dosis" panose="02010803020202060003" pitchFamily="2" charset="0"/>
            </a:endParaRPr>
          </a:p>
          <a:p>
            <a:pPr marL="0" indent="0">
              <a:buNone/>
            </a:pPr>
            <a:endParaRPr lang="en-US" dirty="0">
              <a:latin typeface="Dosis" panose="02010803020202060003" pitchFamily="2" charset="0"/>
            </a:endParaRPr>
          </a:p>
        </p:txBody>
      </p:sp>
    </p:spTree>
    <p:extLst>
      <p:ext uri="{BB962C8B-B14F-4D97-AF65-F5344CB8AC3E}">
        <p14:creationId xmlns:p14="http://schemas.microsoft.com/office/powerpoint/2010/main" val="2715234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2FBBE-7E19-7068-FCD0-D267F6E07AF5}"/>
              </a:ext>
            </a:extLst>
          </p:cNvPr>
          <p:cNvSpPr>
            <a:spLocks noGrp="1"/>
          </p:cNvSpPr>
          <p:nvPr>
            <p:ph type="title"/>
          </p:nvPr>
        </p:nvSpPr>
        <p:spPr/>
        <p:txBody>
          <a:bodyPr>
            <a:normAutofit/>
          </a:bodyPr>
          <a:lstStyle/>
          <a:p>
            <a:r>
              <a:rPr lang="en-US" dirty="0">
                <a:latin typeface="Dosis" panose="02010803020202060003" pitchFamily="2" charset="0"/>
              </a:rPr>
              <a:t>Awards – Recreational Division</a:t>
            </a:r>
          </a:p>
        </p:txBody>
      </p:sp>
      <p:sp>
        <p:nvSpPr>
          <p:cNvPr id="7" name="Content Placeholder 2">
            <a:extLst>
              <a:ext uri="{FF2B5EF4-FFF2-40B4-BE49-F238E27FC236}">
                <a16:creationId xmlns:a16="http://schemas.microsoft.com/office/drawing/2014/main" id="{0B21EEFC-C0D1-3482-3800-27FE17879949}"/>
              </a:ext>
            </a:extLst>
          </p:cNvPr>
          <p:cNvSpPr>
            <a:spLocks noGrp="1"/>
          </p:cNvSpPr>
          <p:nvPr>
            <p:ph idx="1"/>
          </p:nvPr>
        </p:nvSpPr>
        <p:spPr>
          <a:xfrm>
            <a:off x="1120000" y="1825625"/>
            <a:ext cx="10233800" cy="4351338"/>
          </a:xfrm>
        </p:spPr>
        <p:txBody>
          <a:bodyPr>
            <a:normAutofit fontScale="92500" lnSpcReduction="10000"/>
          </a:bodyPr>
          <a:lstStyle/>
          <a:p>
            <a:pPr>
              <a:buFont typeface="Arial" panose="020B0604020202020204" pitchFamily="34" charset="0"/>
              <a:buChar char="•"/>
            </a:pPr>
            <a:r>
              <a:rPr lang="en-US" dirty="0">
                <a:latin typeface="Dosis" panose="02010803020202060003" pitchFamily="2" charset="0"/>
              </a:rPr>
              <a:t>Largest</a:t>
            </a:r>
            <a:br>
              <a:rPr lang="en-US" dirty="0">
                <a:latin typeface="Dosis" panose="02010803020202060003" pitchFamily="2" charset="0"/>
              </a:rPr>
            </a:br>
            <a:r>
              <a:rPr lang="en-US" dirty="0">
                <a:latin typeface="Dosis" panose="02010803020202060003" pitchFamily="2" charset="0"/>
              </a:rPr>
              <a:t>	1st - $1000</a:t>
            </a:r>
            <a:br>
              <a:rPr lang="en-US" dirty="0">
                <a:latin typeface="Dosis" panose="02010803020202060003" pitchFamily="2" charset="0"/>
              </a:rPr>
            </a:br>
            <a:r>
              <a:rPr lang="en-US" dirty="0">
                <a:latin typeface="Dosis" panose="02010803020202060003" pitchFamily="2" charset="0"/>
              </a:rPr>
              <a:t>	2nd - $500 + Lionfish Metal Sculpture</a:t>
            </a:r>
            <a:br>
              <a:rPr lang="en-US" dirty="0">
                <a:latin typeface="Dosis" panose="02010803020202060003" pitchFamily="2" charset="0"/>
              </a:rPr>
            </a:br>
            <a:r>
              <a:rPr lang="en-US" dirty="0">
                <a:latin typeface="Dosis" panose="02010803020202060003" pitchFamily="2" charset="0"/>
              </a:rPr>
              <a:t>	3rd - Tank rental card from </a:t>
            </a:r>
            <a:r>
              <a:rPr lang="en-US" dirty="0" err="1">
                <a:latin typeface="Dosis" panose="02010803020202060003" pitchFamily="2" charset="0"/>
              </a:rPr>
              <a:t>Sweetbottom</a:t>
            </a:r>
            <a:endParaRPr lang="en-US" dirty="0">
              <a:latin typeface="Dosis" panose="02010803020202060003" pitchFamily="2" charset="0"/>
            </a:endParaRPr>
          </a:p>
          <a:p>
            <a:pPr>
              <a:buFont typeface="Arial" panose="020B0604020202020204" pitchFamily="34" charset="0"/>
              <a:buChar char="•"/>
            </a:pPr>
            <a:r>
              <a:rPr lang="en-US" dirty="0">
                <a:latin typeface="Dosis" panose="02010803020202060003" pitchFamily="2" charset="0"/>
              </a:rPr>
              <a:t>Smallest</a:t>
            </a:r>
            <a:br>
              <a:rPr lang="en-US" dirty="0">
                <a:latin typeface="Dosis" panose="02010803020202060003" pitchFamily="2" charset="0"/>
              </a:rPr>
            </a:br>
            <a:r>
              <a:rPr lang="en-US" dirty="0">
                <a:latin typeface="Dosis" panose="02010803020202060003" pitchFamily="2" charset="0"/>
              </a:rPr>
              <a:t>	1st - $1000 + Tank fill card from Deep Breath</a:t>
            </a:r>
            <a:br>
              <a:rPr lang="en-US" dirty="0">
                <a:latin typeface="Dosis" panose="02010803020202060003" pitchFamily="2" charset="0"/>
              </a:rPr>
            </a:br>
            <a:r>
              <a:rPr lang="en-US" dirty="0">
                <a:latin typeface="Dosis" panose="02010803020202060003" pitchFamily="2" charset="0"/>
              </a:rPr>
              <a:t>	2nd - $500 + Bracelets from Britney</a:t>
            </a:r>
            <a:br>
              <a:rPr lang="en-US" dirty="0">
                <a:latin typeface="Dosis" panose="02010803020202060003" pitchFamily="2" charset="0"/>
              </a:rPr>
            </a:br>
            <a:r>
              <a:rPr lang="en-US" dirty="0">
                <a:latin typeface="Dosis" panose="02010803020202060003" pitchFamily="2" charset="0"/>
              </a:rPr>
              <a:t>	3rd - Tank rental card from </a:t>
            </a:r>
            <a:r>
              <a:rPr lang="en-US" dirty="0" err="1">
                <a:latin typeface="Dosis" panose="02010803020202060003" pitchFamily="2" charset="0"/>
              </a:rPr>
              <a:t>Sweetbottom</a:t>
            </a:r>
            <a:endParaRPr lang="en-US" dirty="0">
              <a:latin typeface="Dosis" panose="02010803020202060003" pitchFamily="2" charset="0"/>
            </a:endParaRPr>
          </a:p>
          <a:p>
            <a:pPr>
              <a:buFont typeface="Arial" panose="020B0604020202020204" pitchFamily="34" charset="0"/>
              <a:buChar char="•"/>
            </a:pPr>
            <a:r>
              <a:rPr lang="en-US" dirty="0">
                <a:latin typeface="Dosis" panose="02010803020202060003" pitchFamily="2" charset="0"/>
              </a:rPr>
              <a:t>Most</a:t>
            </a:r>
            <a:br>
              <a:rPr lang="en-US" dirty="0">
                <a:latin typeface="Dosis" panose="02010803020202060003" pitchFamily="2" charset="0"/>
              </a:rPr>
            </a:br>
            <a:r>
              <a:rPr lang="en-US" dirty="0">
                <a:latin typeface="Dosis" panose="02010803020202060003" pitchFamily="2" charset="0"/>
              </a:rPr>
              <a:t>	1st - $1000 +  Tank rental card from </a:t>
            </a:r>
            <a:r>
              <a:rPr lang="en-US" dirty="0" err="1">
                <a:latin typeface="Dosis" panose="02010803020202060003" pitchFamily="2" charset="0"/>
              </a:rPr>
              <a:t>Sweetbottom</a:t>
            </a:r>
            <a:br>
              <a:rPr lang="en-US" dirty="0">
                <a:latin typeface="Dosis" panose="02010803020202060003" pitchFamily="2" charset="0"/>
              </a:rPr>
            </a:br>
            <a:r>
              <a:rPr lang="en-US" dirty="0">
                <a:latin typeface="Dosis" panose="02010803020202060003" pitchFamily="2" charset="0"/>
              </a:rPr>
              <a:t>	2nd - $500 +  Tank rental card from </a:t>
            </a:r>
            <a:r>
              <a:rPr lang="en-US" dirty="0" err="1">
                <a:latin typeface="Dosis" panose="02010803020202060003" pitchFamily="2" charset="0"/>
              </a:rPr>
              <a:t>Sweetbottom</a:t>
            </a:r>
            <a:br>
              <a:rPr lang="en-US" dirty="0">
                <a:latin typeface="Dosis" panose="02010803020202060003" pitchFamily="2" charset="0"/>
              </a:rPr>
            </a:br>
            <a:r>
              <a:rPr lang="en-US" dirty="0">
                <a:latin typeface="Dosis" panose="02010803020202060003" pitchFamily="2" charset="0"/>
              </a:rPr>
              <a:t>	3rd - $75 Gift Certificate to the Mermaid Restaurant</a:t>
            </a:r>
          </a:p>
          <a:p>
            <a:pPr marL="0" indent="0">
              <a:buNone/>
            </a:pPr>
            <a:endParaRPr lang="en-US" dirty="0">
              <a:latin typeface="Dosis" panose="02010803020202060003" pitchFamily="2" charset="0"/>
            </a:endParaRPr>
          </a:p>
        </p:txBody>
      </p:sp>
    </p:spTree>
    <p:extLst>
      <p:ext uri="{BB962C8B-B14F-4D97-AF65-F5344CB8AC3E}">
        <p14:creationId xmlns:p14="http://schemas.microsoft.com/office/powerpoint/2010/main" val="3867784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0C0E-E80B-99B0-8C2D-F8955767DB32}"/>
              </a:ext>
            </a:extLst>
          </p:cNvPr>
          <p:cNvSpPr>
            <a:spLocks noGrp="1"/>
          </p:cNvSpPr>
          <p:nvPr>
            <p:ph type="title"/>
          </p:nvPr>
        </p:nvSpPr>
        <p:spPr>
          <a:xfrm>
            <a:off x="3205514" y="1389505"/>
            <a:ext cx="10515600" cy="1325563"/>
          </a:xfrm>
        </p:spPr>
        <p:txBody>
          <a:bodyPr>
            <a:normAutofit/>
          </a:bodyPr>
          <a:lstStyle/>
          <a:p>
            <a:r>
              <a:rPr lang="en-US" sz="8800" dirty="0"/>
              <a:t>Questions?</a:t>
            </a:r>
          </a:p>
        </p:txBody>
      </p:sp>
      <p:graphicFrame>
        <p:nvGraphicFramePr>
          <p:cNvPr id="4" name="Object 3">
            <a:extLst>
              <a:ext uri="{FF2B5EF4-FFF2-40B4-BE49-F238E27FC236}">
                <a16:creationId xmlns:a16="http://schemas.microsoft.com/office/drawing/2014/main" id="{A4F84E83-CFCE-9D96-988F-86F0295D0BA2}"/>
              </a:ext>
            </a:extLst>
          </p:cNvPr>
          <p:cNvGraphicFramePr>
            <a:graphicFrameLocks noChangeAspect="1"/>
          </p:cNvGraphicFramePr>
          <p:nvPr>
            <p:extLst>
              <p:ext uri="{D42A27DB-BD31-4B8C-83A1-F6EECF244321}">
                <p14:modId xmlns:p14="http://schemas.microsoft.com/office/powerpoint/2010/main" val="835023811"/>
              </p:ext>
            </p:extLst>
          </p:nvPr>
        </p:nvGraphicFramePr>
        <p:xfrm>
          <a:off x="3200" y="3810800"/>
          <a:ext cx="12188800" cy="3047200"/>
        </p:xfrm>
        <a:graphic>
          <a:graphicData uri="http://schemas.openxmlformats.org/presentationml/2006/ole">
            <mc:AlternateContent xmlns:mc="http://schemas.openxmlformats.org/markup-compatibility/2006">
              <mc:Choice xmlns:v="urn:schemas-microsoft-com:vml" Requires="v">
                <p:oleObj name="Acrobat Document" r:id="rId2" imgW="65836800" imgH="16459200" progId="Acrobat.Document.DC">
                  <p:embed/>
                </p:oleObj>
              </mc:Choice>
              <mc:Fallback>
                <p:oleObj name="Acrobat Document" r:id="rId2" imgW="65836800" imgH="16459200" progId="Acrobat.Document.DC">
                  <p:embed/>
                  <p:pic>
                    <p:nvPicPr>
                      <p:cNvPr id="4" name="Object 3">
                        <a:extLst>
                          <a:ext uri="{FF2B5EF4-FFF2-40B4-BE49-F238E27FC236}">
                            <a16:creationId xmlns:a16="http://schemas.microsoft.com/office/drawing/2014/main" id="{A4F84E83-CFCE-9D96-988F-86F0295D0BA2}"/>
                          </a:ext>
                        </a:extLst>
                      </p:cNvPr>
                      <p:cNvPicPr/>
                      <p:nvPr/>
                    </p:nvPicPr>
                    <p:blipFill>
                      <a:blip r:embed="rId3"/>
                      <a:stretch>
                        <a:fillRect/>
                      </a:stretch>
                    </p:blipFill>
                    <p:spPr>
                      <a:xfrm>
                        <a:off x="3200" y="3810800"/>
                        <a:ext cx="12188800" cy="3047200"/>
                      </a:xfrm>
                      <a:prstGeom prst="rect">
                        <a:avLst/>
                      </a:prstGeom>
                    </p:spPr>
                  </p:pic>
                </p:oleObj>
              </mc:Fallback>
            </mc:AlternateContent>
          </a:graphicData>
        </a:graphic>
      </p:graphicFrame>
    </p:spTree>
    <p:extLst>
      <p:ext uri="{BB962C8B-B14F-4D97-AF65-F5344CB8AC3E}">
        <p14:creationId xmlns:p14="http://schemas.microsoft.com/office/powerpoint/2010/main" val="1265284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9CD8B1-C394-E5DC-9B1E-12E06F8F3CC0}"/>
              </a:ext>
            </a:extLst>
          </p:cNvPr>
          <p:cNvSpPr/>
          <p:nvPr/>
        </p:nvSpPr>
        <p:spPr>
          <a:xfrm>
            <a:off x="0" y="1528450"/>
            <a:ext cx="12192000" cy="53295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3767C6-4B16-8B95-C0A9-21F529675F0D}"/>
              </a:ext>
            </a:extLst>
          </p:cNvPr>
          <p:cNvSpPr>
            <a:spLocks noGrp="1"/>
          </p:cNvSpPr>
          <p:nvPr>
            <p:ph type="title"/>
          </p:nvPr>
        </p:nvSpPr>
        <p:spPr>
          <a:xfrm>
            <a:off x="838199" y="202887"/>
            <a:ext cx="10515600" cy="1325563"/>
          </a:xfrm>
        </p:spPr>
        <p:txBody>
          <a:bodyPr/>
          <a:lstStyle/>
          <a:p>
            <a:pPr algn="ctr"/>
            <a:r>
              <a:rPr lang="en-US" dirty="0">
                <a:latin typeface="Dosis" panose="02010803020202060003" pitchFamily="2" charset="0"/>
              </a:rPr>
              <a:t>Gold Sponsor</a:t>
            </a:r>
          </a:p>
        </p:txBody>
      </p:sp>
      <p:pic>
        <p:nvPicPr>
          <p:cNvPr id="6" name="Content Placeholder 5">
            <a:extLst>
              <a:ext uri="{FF2B5EF4-FFF2-40B4-BE49-F238E27FC236}">
                <a16:creationId xmlns:a16="http://schemas.microsoft.com/office/drawing/2014/main" id="{7F496707-B4AB-0DE6-FA72-578024C6A297}"/>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32927"/>
          <a:stretch/>
        </p:blipFill>
        <p:spPr>
          <a:xfrm>
            <a:off x="495050" y="2224391"/>
            <a:ext cx="11201899" cy="7513485"/>
          </a:xfrm>
        </p:spPr>
      </p:pic>
      <p:pic>
        <p:nvPicPr>
          <p:cNvPr id="7" name="mixkit-golf-shot-breaking-the-air-2124">
            <a:hlinkClick r:id="" action="ppaction://media"/>
            <a:extLst>
              <a:ext uri="{FF2B5EF4-FFF2-40B4-BE49-F238E27FC236}">
                <a16:creationId xmlns:a16="http://schemas.microsoft.com/office/drawing/2014/main" id="{E75C605D-07D1-BA87-7213-4DA9CA0D71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399" y="2854013"/>
            <a:ext cx="609600" cy="609600"/>
          </a:xfrm>
          <a:prstGeom prst="rect">
            <a:avLst/>
          </a:prstGeom>
        </p:spPr>
      </p:pic>
      <p:pic>
        <p:nvPicPr>
          <p:cNvPr id="8" name="NTM1ODYzODgxNTM1ODc4_X_2b1we8AfpIw">
            <a:hlinkClick r:id="" action="ppaction://media"/>
            <a:extLst>
              <a:ext uri="{FF2B5EF4-FFF2-40B4-BE49-F238E27FC236}">
                <a16:creationId xmlns:a16="http://schemas.microsoft.com/office/drawing/2014/main" id="{59A5F28D-0294-8188-515E-4562F0C33CA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95050" y="1969852"/>
            <a:ext cx="609600" cy="609600"/>
          </a:xfrm>
          <a:prstGeom prst="rect">
            <a:avLst/>
          </a:prstGeom>
        </p:spPr>
      </p:pic>
    </p:spTree>
    <p:extLst>
      <p:ext uri="{BB962C8B-B14F-4D97-AF65-F5344CB8AC3E}">
        <p14:creationId xmlns:p14="http://schemas.microsoft.com/office/powerpoint/2010/main" val="119640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674" fill="hold"/>
                                        <p:tgtEl>
                                          <p:spTgt spid="7"/>
                                        </p:tgtEl>
                                      </p:cBhvr>
                                    </p:cmd>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30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StopAudio" delay="0">
                      <p:tgtEl>
                        <p:sldTgt/>
                      </p:tgtEl>
                    </p:cond>
                  </p:endCondLst>
                </p:cTn>
                <p:tgtEl>
                  <p:spTgt spid="7"/>
                </p:tgtEl>
              </p:cMediaNode>
            </p:audio>
            <p:audio>
              <p:cMediaNode showWhenStopped="0">
                <p:cTn id="16"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96BEB2-29CD-FD4D-773A-0C30C6A43CEE}"/>
              </a:ext>
            </a:extLst>
          </p:cNvPr>
          <p:cNvSpPr/>
          <p:nvPr/>
        </p:nvSpPr>
        <p:spPr>
          <a:xfrm>
            <a:off x="0" y="1528450"/>
            <a:ext cx="12192000" cy="53295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E62362-164E-299C-296D-8DE9F374482A}"/>
              </a:ext>
            </a:extLst>
          </p:cNvPr>
          <p:cNvSpPr>
            <a:spLocks noGrp="1"/>
          </p:cNvSpPr>
          <p:nvPr>
            <p:ph type="title"/>
          </p:nvPr>
        </p:nvSpPr>
        <p:spPr>
          <a:xfrm>
            <a:off x="838200" y="202887"/>
            <a:ext cx="10515600" cy="1325563"/>
          </a:xfrm>
        </p:spPr>
        <p:txBody>
          <a:bodyPr/>
          <a:lstStyle/>
          <a:p>
            <a:pPr algn="ctr"/>
            <a:r>
              <a:rPr lang="en-US" dirty="0">
                <a:latin typeface="Dosis" panose="02010803020202060003" pitchFamily="2" charset="0"/>
              </a:rPr>
              <a:t>Silver Sponsors</a:t>
            </a:r>
          </a:p>
        </p:txBody>
      </p:sp>
      <p:pic>
        <p:nvPicPr>
          <p:cNvPr id="6" name="Content Placeholder 5">
            <a:extLst>
              <a:ext uri="{FF2B5EF4-FFF2-40B4-BE49-F238E27FC236}">
                <a16:creationId xmlns:a16="http://schemas.microsoft.com/office/drawing/2014/main" id="{377834F3-4399-8B6B-14C3-8038A96D136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79487" y="1671123"/>
            <a:ext cx="10233025" cy="2046605"/>
          </a:xfrm>
        </p:spPr>
      </p:pic>
      <p:pic>
        <p:nvPicPr>
          <p:cNvPr id="8" name="Picture 7">
            <a:extLst>
              <a:ext uri="{FF2B5EF4-FFF2-40B4-BE49-F238E27FC236}">
                <a16:creationId xmlns:a16="http://schemas.microsoft.com/office/drawing/2014/main" id="{0F657596-FAD5-B566-F2E4-E347EB4E0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030" y="4030563"/>
            <a:ext cx="4743856" cy="2371928"/>
          </a:xfrm>
          <a:prstGeom prst="rect">
            <a:avLst/>
          </a:prstGeom>
        </p:spPr>
      </p:pic>
      <p:pic>
        <p:nvPicPr>
          <p:cNvPr id="10" name="Picture 9">
            <a:extLst>
              <a:ext uri="{FF2B5EF4-FFF2-40B4-BE49-F238E27FC236}">
                <a16:creationId xmlns:a16="http://schemas.microsoft.com/office/drawing/2014/main" id="{9B2A4057-32F1-DA6F-D4BB-DEFD32A1A9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1916" y="4030563"/>
            <a:ext cx="5421551" cy="2371928"/>
          </a:xfrm>
          <a:prstGeom prst="rect">
            <a:avLst/>
          </a:prstGeom>
        </p:spPr>
      </p:pic>
      <p:pic>
        <p:nvPicPr>
          <p:cNvPr id="11" name="under-water-sounds-while-scuba-diving-14866">
            <a:hlinkClick r:id="" action="ppaction://media"/>
            <a:extLst>
              <a:ext uri="{FF2B5EF4-FFF2-40B4-BE49-F238E27FC236}">
                <a16:creationId xmlns:a16="http://schemas.microsoft.com/office/drawing/2014/main" id="{7D137460-3113-A946-F1F4-A254A52F8A9F}"/>
              </a:ext>
            </a:extLst>
          </p:cNvPr>
          <p:cNvPicPr>
            <a:picLocks noChangeAspect="1"/>
          </p:cNvPicPr>
          <p:nvPr>
            <a:audioFile r:link="rId1"/>
            <p:extLst>
              <p:ext uri="{DAA4B4D4-6D71-4841-9C94-3DE7FCFB9230}">
                <p14:media xmlns:p14="http://schemas.microsoft.com/office/powerpoint/2010/main" r:embed="rId2">
                  <p14:trim end="94608"/>
                  <p14:fade in="500" out="1000"/>
                </p14:media>
              </p:ext>
            </p:extLst>
          </p:nvPr>
        </p:nvPicPr>
        <p:blipFill>
          <a:blip r:embed="rId8"/>
          <a:stretch>
            <a:fillRect/>
          </a:stretch>
        </p:blipFill>
        <p:spPr>
          <a:xfrm>
            <a:off x="55533" y="2266959"/>
            <a:ext cx="609600" cy="609600"/>
          </a:xfrm>
          <a:prstGeom prst="rect">
            <a:avLst/>
          </a:prstGeom>
        </p:spPr>
      </p:pic>
      <p:pic>
        <p:nvPicPr>
          <p:cNvPr id="12" name="busy-office-no-people-loop-6719">
            <a:hlinkClick r:id="" action="ppaction://media"/>
            <a:extLst>
              <a:ext uri="{FF2B5EF4-FFF2-40B4-BE49-F238E27FC236}">
                <a16:creationId xmlns:a16="http://schemas.microsoft.com/office/drawing/2014/main" id="{1B03AC12-22F1-ED8C-F25A-38669730DA4E}"/>
              </a:ext>
            </a:extLst>
          </p:cNvPr>
          <p:cNvPicPr>
            <a:picLocks noChangeAspect="1"/>
          </p:cNvPicPr>
          <p:nvPr>
            <a:audioFile r:link="rId1"/>
            <p:extLst>
              <p:ext uri="{DAA4B4D4-6D71-4841-9C94-3DE7FCFB9230}">
                <p14:media xmlns:p14="http://schemas.microsoft.com/office/powerpoint/2010/main" r:embed="rId3">
                  <p14:trim st="365" end="19836"/>
                  <p14:fade in="500" out="500"/>
                </p14:media>
              </p:ext>
            </p:extLst>
          </p:nvPr>
        </p:nvPicPr>
        <p:blipFill>
          <a:blip r:embed="rId8"/>
          <a:stretch>
            <a:fillRect/>
          </a:stretch>
        </p:blipFill>
        <p:spPr>
          <a:xfrm>
            <a:off x="43657" y="1580745"/>
            <a:ext cx="609600" cy="609600"/>
          </a:xfrm>
          <a:prstGeom prst="rect">
            <a:avLst/>
          </a:prstGeom>
        </p:spPr>
      </p:pic>
    </p:spTree>
    <p:extLst>
      <p:ext uri="{BB962C8B-B14F-4D97-AF65-F5344CB8AC3E}">
        <p14:creationId xmlns:p14="http://schemas.microsoft.com/office/powerpoint/2010/main" val="246847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par>
                                <p:cTn id="8" presetID="1" presetClass="mediacall" presetSubtype="0" fill="hold" nodeType="withEffect">
                                  <p:stCondLst>
                                    <p:cond delay="0"/>
                                  </p:stCondLst>
                                  <p:childTnLst>
                                    <p:cmd type="call" cmd="playFrom(0.0)">
                                      <p:cBhvr>
                                        <p:cTn id="9" dur="4015" fill="hold"/>
                                        <p:tgtEl>
                                          <p:spTgt spid="12"/>
                                        </p:tgtEl>
                                      </p:cBhvr>
                                    </p:cmd>
                                  </p:childTnLst>
                                </p:cTn>
                              </p:par>
                            </p:childTnLst>
                          </p:cTn>
                        </p:par>
                        <p:par>
                          <p:cTn id="10" fill="hold">
                            <p:stCondLst>
                              <p:cond delay="4015"/>
                            </p:stCondLst>
                            <p:childTnLst>
                              <p:par>
                                <p:cTn id="11" presetID="21"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1" presetClass="mediacall" presetSubtype="0" fill="hold" nodeType="withEffect">
                                  <p:stCondLst>
                                    <p:cond delay="0"/>
                                  </p:stCondLst>
                                  <p:childTnLst>
                                    <p:cmd type="call" cmd="playFrom(0.0)">
                                      <p:cBhvr>
                                        <p:cTn id="15" dur="4008" fill="hold"/>
                                        <p:tgtEl>
                                          <p:spTgt spid="11"/>
                                        </p:tgtEl>
                                      </p:cBhvr>
                                    </p:cmd>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11"/>
                </p:tgtEl>
              </p:cMediaNode>
            </p:audio>
            <p:audio>
              <p:cMediaNode showWhenStopped="0">
                <p:cTn id="20"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0A36-6ECD-70D3-9B0C-27F2C8A27763}"/>
              </a:ext>
            </a:extLst>
          </p:cNvPr>
          <p:cNvSpPr>
            <a:spLocks noGrp="1"/>
          </p:cNvSpPr>
          <p:nvPr>
            <p:ph type="title"/>
          </p:nvPr>
        </p:nvSpPr>
        <p:spPr/>
        <p:txBody>
          <a:bodyPr/>
          <a:lstStyle/>
          <a:p>
            <a:pPr algn="ctr"/>
            <a:r>
              <a:rPr lang="en-US" dirty="0">
                <a:latin typeface="Dosis" panose="02010803020202060003" pitchFamily="2" charset="0"/>
              </a:rPr>
              <a:t>Media and Merchandise Sponsor </a:t>
            </a:r>
          </a:p>
        </p:txBody>
      </p:sp>
      <p:pic>
        <p:nvPicPr>
          <p:cNvPr id="5" name="Content Placeholder 4">
            <a:extLst>
              <a:ext uri="{FF2B5EF4-FFF2-40B4-BE49-F238E27FC236}">
                <a16:creationId xmlns:a16="http://schemas.microsoft.com/office/drawing/2014/main" id="{1B276B79-52E9-7DF0-BACD-26D471308B3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60600" y="2448719"/>
            <a:ext cx="7953375" cy="3105150"/>
          </a:xfrm>
        </p:spPr>
      </p:pic>
      <p:pic>
        <p:nvPicPr>
          <p:cNvPr id="6" name="medieval-horn-by-kris-klavenes-wav-77565">
            <a:hlinkClick r:id="" action="ppaction://media"/>
            <a:extLst>
              <a:ext uri="{FF2B5EF4-FFF2-40B4-BE49-F238E27FC236}">
                <a16:creationId xmlns:a16="http://schemas.microsoft.com/office/drawing/2014/main" id="{8516D00B-06CB-6317-7E22-EA0DECFB1490}"/>
              </a:ext>
            </a:extLst>
          </p:cNvPr>
          <p:cNvPicPr>
            <a:picLocks noChangeAspect="1"/>
          </p:cNvPicPr>
          <p:nvPr>
            <a:audioFile r:link="rId1"/>
            <p:extLst>
              <p:ext uri="{DAA4B4D4-6D71-4841-9C94-3DE7FCFB9230}">
                <p14:media xmlns:p14="http://schemas.microsoft.com/office/powerpoint/2010/main" r:embed="rId2">
                  <p14:trim end="1183"/>
                  <p14:fade in="1000"/>
                </p14:media>
              </p:ext>
            </p:extLst>
          </p:nvPr>
        </p:nvPicPr>
        <p:blipFill>
          <a:blip r:embed="rId5"/>
          <a:stretch>
            <a:fillRect/>
          </a:stretch>
        </p:blipFill>
        <p:spPr>
          <a:xfrm>
            <a:off x="381990" y="439088"/>
            <a:ext cx="609600" cy="609600"/>
          </a:xfrm>
          <a:prstGeom prst="rect">
            <a:avLst/>
          </a:prstGeom>
        </p:spPr>
      </p:pic>
    </p:spTree>
    <p:extLst>
      <p:ext uri="{BB962C8B-B14F-4D97-AF65-F5344CB8AC3E}">
        <p14:creationId xmlns:p14="http://schemas.microsoft.com/office/powerpoint/2010/main" val="365109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par>
                                <p:cTn id="8" presetID="1" presetClass="mediacall" presetSubtype="0" fill="hold" nodeType="withEffect">
                                  <p:stCondLst>
                                    <p:cond delay="0"/>
                                  </p:stCondLst>
                                  <p:childTnLst>
                                    <p:cmd type="call" cmd="playFrom(0.0)">
                                      <p:cBhvr>
                                        <p:cTn id="9" dur="73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CB26-F651-3F86-2116-594592B264E8}"/>
              </a:ext>
            </a:extLst>
          </p:cNvPr>
          <p:cNvSpPr>
            <a:spLocks noGrp="1"/>
          </p:cNvSpPr>
          <p:nvPr>
            <p:ph type="title"/>
          </p:nvPr>
        </p:nvSpPr>
        <p:spPr/>
        <p:txBody>
          <a:bodyPr/>
          <a:lstStyle/>
          <a:p>
            <a:r>
              <a:rPr lang="en-US" dirty="0"/>
              <a:t>Information Availability</a:t>
            </a:r>
          </a:p>
        </p:txBody>
      </p:sp>
      <p:sp>
        <p:nvSpPr>
          <p:cNvPr id="3" name="Content Placeholder 2">
            <a:extLst>
              <a:ext uri="{FF2B5EF4-FFF2-40B4-BE49-F238E27FC236}">
                <a16:creationId xmlns:a16="http://schemas.microsoft.com/office/drawing/2014/main" id="{7CE51D3E-9E09-42D9-9D46-E43C8B7A1A54}"/>
              </a:ext>
            </a:extLst>
          </p:cNvPr>
          <p:cNvSpPr>
            <a:spLocks noGrp="1"/>
          </p:cNvSpPr>
          <p:nvPr>
            <p:ph idx="1"/>
          </p:nvPr>
        </p:nvSpPr>
        <p:spPr/>
        <p:txBody>
          <a:bodyPr/>
          <a:lstStyle/>
          <a:p>
            <a:r>
              <a:rPr lang="en-US" dirty="0"/>
              <a:t>This presentation will be available after the Captain’s Meeting at </a:t>
            </a:r>
            <a:r>
              <a:rPr lang="en-US" dirty="0">
                <a:hlinkClick r:id="rId2"/>
              </a:rPr>
              <a:t>www.corevi.org</a:t>
            </a:r>
            <a:r>
              <a:rPr lang="en-US" dirty="0"/>
              <a:t> under the Invasive Lionfish tab. </a:t>
            </a:r>
          </a:p>
          <a:p>
            <a:r>
              <a:rPr lang="en-US" dirty="0"/>
              <a:t>Invasive Lionfish - &gt; Lionfish Events -&gt; 2023 St. Croix Lionfish Derby -&gt; 2023 St. Croix Lionfish Derby Presentation. </a:t>
            </a:r>
          </a:p>
        </p:txBody>
      </p:sp>
    </p:spTree>
    <p:extLst>
      <p:ext uri="{BB962C8B-B14F-4D97-AF65-F5344CB8AC3E}">
        <p14:creationId xmlns:p14="http://schemas.microsoft.com/office/powerpoint/2010/main" val="3782627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561EB-99C6-9419-B9F7-3EA65D61F74D}"/>
              </a:ext>
            </a:extLst>
          </p:cNvPr>
          <p:cNvSpPr>
            <a:spLocks noGrp="1"/>
          </p:cNvSpPr>
          <p:nvPr>
            <p:ph type="title"/>
          </p:nvPr>
        </p:nvSpPr>
        <p:spPr/>
        <p:txBody>
          <a:bodyPr/>
          <a:lstStyle/>
          <a:p>
            <a:r>
              <a:rPr lang="en-US" dirty="0">
                <a:latin typeface="Dosis" panose="02010803020202060003" pitchFamily="2" charset="0"/>
              </a:rPr>
              <a:t>Keys to success</a:t>
            </a:r>
          </a:p>
        </p:txBody>
      </p:sp>
      <p:sp>
        <p:nvSpPr>
          <p:cNvPr id="3" name="Content Placeholder 2">
            <a:extLst>
              <a:ext uri="{FF2B5EF4-FFF2-40B4-BE49-F238E27FC236}">
                <a16:creationId xmlns:a16="http://schemas.microsoft.com/office/drawing/2014/main" id="{5B3729C0-40EE-7456-A57D-48C31E35CA7B}"/>
              </a:ext>
            </a:extLst>
          </p:cNvPr>
          <p:cNvSpPr>
            <a:spLocks noGrp="1"/>
          </p:cNvSpPr>
          <p:nvPr>
            <p:ph idx="1"/>
          </p:nvPr>
        </p:nvSpPr>
        <p:spPr/>
        <p:txBody>
          <a:bodyPr/>
          <a:lstStyle/>
          <a:p>
            <a:pPr marL="514350" indent="-514350">
              <a:buFont typeface="+mj-lt"/>
              <a:buAutoNum type="arabicPeriod"/>
            </a:pPr>
            <a:r>
              <a:rPr lang="en-US" dirty="0">
                <a:latin typeface="Dosis" panose="02010803020202060003" pitchFamily="2" charset="0"/>
              </a:rPr>
              <a:t>Be smart. Safety first. No lionfish is worth risking your life over. Have fun and hunt well, but keep things well within reasonable limits. Stay hydrated, fueled, and sun safe. </a:t>
            </a:r>
          </a:p>
          <a:p>
            <a:pPr marL="514350" indent="-514350">
              <a:buFont typeface="+mj-lt"/>
              <a:buAutoNum type="arabicPeriod"/>
            </a:pPr>
            <a:r>
              <a:rPr lang="en-US" dirty="0">
                <a:latin typeface="Dosis" panose="02010803020202060003" pitchFamily="2" charset="0"/>
              </a:rPr>
              <a:t>Be on time. Fishing begins at 6am. Weigh stations close at 4pm. Ensure your catch is in before 4pm, or risk your entries not being eligible for prizes. </a:t>
            </a:r>
          </a:p>
          <a:p>
            <a:pPr marL="514350" indent="-514350">
              <a:buFont typeface="+mj-lt"/>
              <a:buAutoNum type="arabicPeriod"/>
            </a:pPr>
            <a:r>
              <a:rPr lang="en-US" dirty="0">
                <a:latin typeface="Dosis" panose="02010803020202060003" pitchFamily="2" charset="0"/>
              </a:rPr>
              <a:t>Do not fish in no take zones. You are responsible for knowing where you are and are not allowed to hunt. </a:t>
            </a:r>
          </a:p>
          <a:p>
            <a:pPr marL="514350" indent="-514350">
              <a:buFont typeface="+mj-lt"/>
              <a:buAutoNum type="arabicPeriod"/>
            </a:pPr>
            <a:r>
              <a:rPr lang="en-US" dirty="0">
                <a:latin typeface="Dosis" panose="02010803020202060003" pitchFamily="2" charset="0"/>
              </a:rPr>
              <a:t>Be prepared. Know what to do in case you or one of your team members stings themselves on a lionfish. </a:t>
            </a:r>
          </a:p>
        </p:txBody>
      </p:sp>
    </p:spTree>
    <p:extLst>
      <p:ext uri="{BB962C8B-B14F-4D97-AF65-F5344CB8AC3E}">
        <p14:creationId xmlns:p14="http://schemas.microsoft.com/office/powerpoint/2010/main" val="2163919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C59E27F-A41C-1CDD-788F-599FB3ADFD04}"/>
              </a:ext>
            </a:extLst>
          </p:cNvPr>
          <p:cNvGraphicFramePr>
            <a:graphicFrameLocks noChangeAspect="1"/>
          </p:cNvGraphicFramePr>
          <p:nvPr>
            <p:extLst>
              <p:ext uri="{D42A27DB-BD31-4B8C-83A1-F6EECF244321}">
                <p14:modId xmlns:p14="http://schemas.microsoft.com/office/powerpoint/2010/main" val="2592156191"/>
              </p:ext>
            </p:extLst>
          </p:nvPr>
        </p:nvGraphicFramePr>
        <p:xfrm>
          <a:off x="285998" y="187530"/>
          <a:ext cx="11525224" cy="6482939"/>
        </p:xfrm>
        <a:graphic>
          <a:graphicData uri="http://schemas.openxmlformats.org/presentationml/2006/ole">
            <mc:AlternateContent xmlns:mc="http://schemas.openxmlformats.org/markup-compatibility/2006">
              <mc:Choice xmlns:v="urn:schemas-microsoft-com:vml" Requires="v">
                <p:oleObj name="Acrobat Document" r:id="rId2" imgW="9144000" imgH="5143500" progId="Acrobat.Document.DC">
                  <p:embed/>
                </p:oleObj>
              </mc:Choice>
              <mc:Fallback>
                <p:oleObj name="Acrobat Document" r:id="rId2" imgW="9144000" imgH="5143500" progId="Acrobat.Document.DC">
                  <p:embed/>
                  <p:pic>
                    <p:nvPicPr>
                      <p:cNvPr id="4" name="Object 3">
                        <a:extLst>
                          <a:ext uri="{FF2B5EF4-FFF2-40B4-BE49-F238E27FC236}">
                            <a16:creationId xmlns:a16="http://schemas.microsoft.com/office/drawing/2014/main" id="{9C59E27F-A41C-1CDD-788F-599FB3ADFD04}"/>
                          </a:ext>
                        </a:extLst>
                      </p:cNvPr>
                      <p:cNvPicPr/>
                      <p:nvPr/>
                    </p:nvPicPr>
                    <p:blipFill>
                      <a:blip r:embed="rId3"/>
                      <a:stretch>
                        <a:fillRect/>
                      </a:stretch>
                    </p:blipFill>
                    <p:spPr>
                      <a:xfrm>
                        <a:off x="285998" y="187530"/>
                        <a:ext cx="11525224" cy="6482939"/>
                      </a:xfrm>
                      <a:prstGeom prst="rect">
                        <a:avLst/>
                      </a:prstGeom>
                    </p:spPr>
                  </p:pic>
                </p:oleObj>
              </mc:Fallback>
            </mc:AlternateContent>
          </a:graphicData>
        </a:graphic>
      </p:graphicFrame>
    </p:spTree>
    <p:extLst>
      <p:ext uri="{BB962C8B-B14F-4D97-AF65-F5344CB8AC3E}">
        <p14:creationId xmlns:p14="http://schemas.microsoft.com/office/powerpoint/2010/main" val="265232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8EB27-7B98-D449-113F-071E6A8512E0}"/>
              </a:ext>
            </a:extLst>
          </p:cNvPr>
          <p:cNvSpPr>
            <a:spLocks noGrp="1"/>
          </p:cNvSpPr>
          <p:nvPr>
            <p:ph type="title"/>
          </p:nvPr>
        </p:nvSpPr>
        <p:spPr/>
        <p:txBody>
          <a:bodyPr/>
          <a:lstStyle/>
          <a:p>
            <a:r>
              <a:rPr lang="en-US" dirty="0">
                <a:latin typeface="Dosis" panose="02010803020202060003" pitchFamily="2" charset="0"/>
              </a:rPr>
              <a:t>Waivers</a:t>
            </a:r>
          </a:p>
        </p:txBody>
      </p:sp>
      <p:sp>
        <p:nvSpPr>
          <p:cNvPr id="3" name="Content Placeholder 2">
            <a:extLst>
              <a:ext uri="{FF2B5EF4-FFF2-40B4-BE49-F238E27FC236}">
                <a16:creationId xmlns:a16="http://schemas.microsoft.com/office/drawing/2014/main" id="{D74F9D5A-DB06-8DDB-0E2F-3BE236D48AEE}"/>
              </a:ext>
            </a:extLst>
          </p:cNvPr>
          <p:cNvSpPr>
            <a:spLocks noGrp="1"/>
          </p:cNvSpPr>
          <p:nvPr>
            <p:ph idx="1"/>
          </p:nvPr>
        </p:nvSpPr>
        <p:spPr/>
        <p:txBody>
          <a:bodyPr/>
          <a:lstStyle/>
          <a:p>
            <a:r>
              <a:rPr lang="en-US" dirty="0">
                <a:latin typeface="Dosis" panose="02010803020202060003" pitchFamily="2" charset="0"/>
              </a:rPr>
              <a:t>Each member of your team, including spectators must sign a waiver. If we do not have your waivers from your entire team by the end of the captain’s meeting, your team will not be allowed to compete in the derby and registration fees will not be refunded. </a:t>
            </a:r>
          </a:p>
        </p:txBody>
      </p:sp>
    </p:spTree>
    <p:extLst>
      <p:ext uri="{BB962C8B-B14F-4D97-AF65-F5344CB8AC3E}">
        <p14:creationId xmlns:p14="http://schemas.microsoft.com/office/powerpoint/2010/main" val="854351645"/>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267</TotalTime>
  <Words>1264</Words>
  <Application>Microsoft Office PowerPoint</Application>
  <PresentationFormat>Widescreen</PresentationFormat>
  <Paragraphs>86</Paragraphs>
  <Slides>22</Slides>
  <Notes>0</Notes>
  <HiddenSlides>0</HiddenSlides>
  <MMClips>6</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7" baseType="lpstr">
      <vt:lpstr>Arial</vt:lpstr>
      <vt:lpstr>Corbel</vt:lpstr>
      <vt:lpstr>Dosis</vt:lpstr>
      <vt:lpstr>Depth</vt:lpstr>
      <vt:lpstr>Acrobat Document</vt:lpstr>
      <vt:lpstr> 2023 Captain’s Meeting </vt:lpstr>
      <vt:lpstr>Refreshments and Location Sponsor</vt:lpstr>
      <vt:lpstr>Gold Sponsor</vt:lpstr>
      <vt:lpstr>Silver Sponsors</vt:lpstr>
      <vt:lpstr>Media and Merchandise Sponsor </vt:lpstr>
      <vt:lpstr>Information Availability</vt:lpstr>
      <vt:lpstr>Keys to success</vt:lpstr>
      <vt:lpstr>PowerPoint Presentation</vt:lpstr>
      <vt:lpstr>Waivers</vt:lpstr>
      <vt:lpstr>Boat Captains, Surface Support, Spectators</vt:lpstr>
      <vt:lpstr>Removal Tools/Techniques</vt:lpstr>
      <vt:lpstr>SCUBA Regulations</vt:lpstr>
      <vt:lpstr>Freediving Recommendations</vt:lpstr>
      <vt:lpstr>What to do for a lionfish sting?</vt:lpstr>
      <vt:lpstr>Weigh Stations</vt:lpstr>
      <vt:lpstr>Weigh Stations Continued…</vt:lpstr>
      <vt:lpstr>Entries</vt:lpstr>
      <vt:lpstr>Gear Disinfection Recommendations</vt:lpstr>
      <vt:lpstr>Awards</vt:lpstr>
      <vt:lpstr>Awards – Commercial Division</vt:lpstr>
      <vt:lpstr>Awards – Recreational Division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St. Croix Lionfish Derby  Captain’s Meeting </dc:title>
  <dc:creator>Matthew Sims</dc:creator>
  <cp:lastModifiedBy>Matthew Sims</cp:lastModifiedBy>
  <cp:revision>1</cp:revision>
  <dcterms:created xsi:type="dcterms:W3CDTF">2023-05-22T20:31:44Z</dcterms:created>
  <dcterms:modified xsi:type="dcterms:W3CDTF">2023-05-26T20:18:27Z</dcterms:modified>
</cp:coreProperties>
</file>